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84" r:id="rId2"/>
    <p:sldMasterId id="2147483667" r:id="rId3"/>
  </p:sldMasterIdLst>
  <p:notesMasterIdLst>
    <p:notesMasterId r:id="rId36"/>
  </p:notesMasterIdLst>
  <p:handoutMasterIdLst>
    <p:handoutMasterId r:id="rId37"/>
  </p:handoutMasterIdLst>
  <p:sldIdLst>
    <p:sldId id="969" r:id="rId4"/>
    <p:sldId id="2087" r:id="rId5"/>
    <p:sldId id="2129" r:id="rId6"/>
    <p:sldId id="2130" r:id="rId7"/>
    <p:sldId id="2131" r:id="rId8"/>
    <p:sldId id="2132" r:id="rId9"/>
    <p:sldId id="2047" r:id="rId10"/>
    <p:sldId id="2050" r:id="rId11"/>
    <p:sldId id="2135" r:id="rId12"/>
    <p:sldId id="2136" r:id="rId13"/>
    <p:sldId id="2016" r:id="rId14"/>
    <p:sldId id="2110" r:id="rId15"/>
    <p:sldId id="2090" r:id="rId16"/>
    <p:sldId id="2091" r:id="rId17"/>
    <p:sldId id="2010" r:id="rId18"/>
    <p:sldId id="2030" r:id="rId19"/>
    <p:sldId id="2022" r:id="rId20"/>
    <p:sldId id="2134" r:id="rId21"/>
    <p:sldId id="2123" r:id="rId22"/>
    <p:sldId id="2125" r:id="rId23"/>
    <p:sldId id="2104" r:id="rId24"/>
    <p:sldId id="2127" r:id="rId25"/>
    <p:sldId id="2115" r:id="rId26"/>
    <p:sldId id="2077" r:id="rId27"/>
    <p:sldId id="2128" r:id="rId28"/>
    <p:sldId id="2108" r:id="rId29"/>
    <p:sldId id="2137" r:id="rId30"/>
    <p:sldId id="2109" r:id="rId31"/>
    <p:sldId id="1940" r:id="rId32"/>
    <p:sldId id="2064" r:id="rId33"/>
    <p:sldId id="1910" r:id="rId34"/>
    <p:sldId id="2111" r:id="rId3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 userDrawn="1">
          <p15:clr>
            <a:srgbClr val="A4A3A4"/>
          </p15:clr>
        </p15:guide>
        <p15:guide id="2" orient="horz" pos="4048" userDrawn="1">
          <p15:clr>
            <a:srgbClr val="A4A3A4"/>
          </p15:clr>
        </p15:guide>
        <p15:guide id="3" orient="horz" pos="608" userDrawn="1">
          <p15:clr>
            <a:srgbClr val="A4A3A4"/>
          </p15:clr>
        </p15:guide>
        <p15:guide id="4" orient="horz" pos="90" userDrawn="1">
          <p15:clr>
            <a:srgbClr val="A4A3A4"/>
          </p15:clr>
        </p15:guide>
        <p15:guide id="5" orient="horz" pos="615" userDrawn="1">
          <p15:clr>
            <a:srgbClr val="A4A3A4"/>
          </p15:clr>
        </p15:guide>
        <p15:guide id="6" orient="horz" pos="3931" userDrawn="1">
          <p15:clr>
            <a:srgbClr val="A4A3A4"/>
          </p15:clr>
        </p15:guide>
        <p15:guide id="7" orient="horz" pos="4232" userDrawn="1">
          <p15:clr>
            <a:srgbClr val="A4A3A4"/>
          </p15:clr>
        </p15:guide>
        <p15:guide id="8" orient="horz" pos="3480" userDrawn="1">
          <p15:clr>
            <a:srgbClr val="A4A3A4"/>
          </p15:clr>
        </p15:guide>
        <p15:guide id="9" pos="276" userDrawn="1">
          <p15:clr>
            <a:srgbClr val="A4A3A4"/>
          </p15:clr>
        </p15:guide>
        <p15:guide id="10" pos="7558" userDrawn="1">
          <p15:clr>
            <a:srgbClr val="A4A3A4"/>
          </p15:clr>
        </p15:guide>
        <p15:guide id="11" pos="137" userDrawn="1">
          <p15:clr>
            <a:srgbClr val="A4A3A4"/>
          </p15:clr>
        </p15:guide>
        <p15:guide id="12" pos="1388" userDrawn="1">
          <p15:clr>
            <a:srgbClr val="A4A3A4"/>
          </p15:clr>
        </p15:guide>
        <p15:guide id="13" pos="2785" userDrawn="1">
          <p15:clr>
            <a:srgbClr val="A4A3A4"/>
          </p15:clr>
        </p15:guide>
        <p15:guide id="14" pos="2923" userDrawn="1">
          <p15:clr>
            <a:srgbClr val="A4A3A4"/>
          </p15:clr>
        </p15:guide>
        <p15:guide id="15" pos="3854" userDrawn="1">
          <p15:clr>
            <a:srgbClr val="A4A3A4"/>
          </p15:clr>
        </p15:guide>
        <p15:guide id="16" pos="4462" userDrawn="1">
          <p15:clr>
            <a:srgbClr val="A4A3A4"/>
          </p15:clr>
        </p15:guide>
        <p15:guide id="17" pos="6002" userDrawn="1">
          <p15:clr>
            <a:srgbClr val="A4A3A4"/>
          </p15:clr>
        </p15:guide>
        <p15:guide id="18" pos="46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99FF"/>
    <a:srgbClr val="CCCCFF"/>
    <a:srgbClr val="003366"/>
    <a:srgbClr val="7C1E5F"/>
    <a:srgbClr val="CCECFF"/>
    <a:srgbClr val="3399FF"/>
    <a:srgbClr val="E5E5E5"/>
    <a:srgbClr val="00FF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8" autoAdjust="0"/>
    <p:restoredTop sz="98447" autoAdjust="0"/>
  </p:normalViewPr>
  <p:slideViewPr>
    <p:cSldViewPr snapToGrid="0" snapToObjects="1">
      <p:cViewPr varScale="1">
        <p:scale>
          <a:sx n="85" d="100"/>
          <a:sy n="85" d="100"/>
        </p:scale>
        <p:origin x="499" y="58"/>
      </p:cViewPr>
      <p:guideLst>
        <p:guide orient="horz" pos="707"/>
        <p:guide orient="horz" pos="4048"/>
        <p:guide orient="horz" pos="608"/>
        <p:guide orient="horz" pos="90"/>
        <p:guide orient="horz" pos="615"/>
        <p:guide orient="horz" pos="3931"/>
        <p:guide orient="horz" pos="4232"/>
        <p:guide orient="horz" pos="3480"/>
        <p:guide pos="276"/>
        <p:guide pos="7558"/>
        <p:guide pos="137"/>
        <p:guide pos="1388"/>
        <p:guide pos="2785"/>
        <p:guide pos="2923"/>
        <p:guide pos="3854"/>
        <p:guide pos="4462"/>
        <p:guide pos="6002"/>
        <p:guide pos="466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827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-3720" y="-10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EC3F8-34BA-42D3-A521-FDE99224C941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EBFA-02CA-4FC8-803F-15726C35714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917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5AA94-B8EF-4CA6-9FB5-95A3DD3ECAFB}" type="datetimeFigureOut">
              <a:rPr lang="en-GB" smtClean="0"/>
              <a:t>22/06/2018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A553A-7DC9-4CDC-85F4-47ED198C5CE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51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243"/>
            <a:ext cx="2946400" cy="49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8" tIns="45569" rIns="91138" bIns="45569"/>
          <a:lstStyle/>
          <a:p>
            <a:pPr defTabSz="949600"/>
            <a:fld id="{33ECF9DD-4A0B-47FD-94E6-55B1C92C9CEF}" type="slidenum">
              <a:rPr lang="en-GB" smtClean="0"/>
              <a:pPr defTabSz="949600"/>
              <a:t>1</a:t>
            </a:fld>
            <a:endParaRPr lang="en-GB" smtClean="0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7" y="4715197"/>
            <a:ext cx="5437188" cy="979821"/>
          </a:xfrm>
          <a:noFill/>
        </p:spPr>
        <p:txBody>
          <a:bodyPr lIns="90284" tIns="45143" rIns="90284" bIns="4514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1824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243"/>
            <a:ext cx="2946400" cy="49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8" tIns="45569" rIns="91138" bIns="45569"/>
          <a:lstStyle/>
          <a:p>
            <a:pPr defTabSz="949600"/>
            <a:fld id="{33ECF9DD-4A0B-47FD-94E6-55B1C92C9CEF}" type="slidenum">
              <a:rPr lang="en-GB" smtClean="0"/>
              <a:pPr defTabSz="949600"/>
              <a:t>10</a:t>
            </a:fld>
            <a:endParaRPr lang="en-GB" smtClean="0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7" y="4715197"/>
            <a:ext cx="5437188" cy="979821"/>
          </a:xfrm>
          <a:noFill/>
        </p:spPr>
        <p:txBody>
          <a:bodyPr lIns="90284" tIns="45143" rIns="90284" bIns="4514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3022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37D1FD-3447-42B5-A5AE-A785F66F7E41}" type="slidenum">
              <a:rPr lang="en-GB"/>
              <a:pPr eaLnBrk="1" hangingPunct="1"/>
              <a:t>11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16465"/>
            <a:ext cx="5437187" cy="9794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83" tIns="45293" rIns="90583" bIns="45293"/>
          <a:lstStyle/>
          <a:p>
            <a:pPr eaLnBrk="1" hangingPunct="1"/>
            <a:endParaRPr lang="en-US" smtClean="0">
              <a:latin typeface="Dax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52793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37D1FD-3447-42B5-A5AE-A785F66F7E41}" type="slidenum">
              <a:rPr lang="en-GB"/>
              <a:pPr eaLnBrk="1" hangingPunct="1"/>
              <a:t>12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15711"/>
            <a:ext cx="5437187" cy="97933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83" tIns="45293" rIns="90583" bIns="45293"/>
          <a:lstStyle/>
          <a:p>
            <a:pPr eaLnBrk="1" hangingPunct="1"/>
            <a:endParaRPr lang="en-US" smtClean="0">
              <a:latin typeface="Dax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77875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37D1FD-3447-42B5-A5AE-A785F66F7E41}" type="slidenum">
              <a:rPr lang="en-GB"/>
              <a:pPr eaLnBrk="1" hangingPunct="1"/>
              <a:t>13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15711"/>
            <a:ext cx="5437187" cy="97933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83" tIns="45293" rIns="90583" bIns="45293"/>
          <a:lstStyle/>
          <a:p>
            <a:pPr eaLnBrk="1" hangingPunct="1"/>
            <a:endParaRPr lang="en-US" smtClean="0">
              <a:latin typeface="Dax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56121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243"/>
            <a:ext cx="2946400" cy="49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8" tIns="45569" rIns="91138" bIns="45569"/>
          <a:lstStyle/>
          <a:p>
            <a:pPr defTabSz="949600"/>
            <a:fld id="{33ECF9DD-4A0B-47FD-94E6-55B1C92C9CEF}" type="slidenum">
              <a:rPr lang="en-GB" smtClean="0"/>
              <a:pPr defTabSz="949600"/>
              <a:t>14</a:t>
            </a:fld>
            <a:endParaRPr lang="en-GB" smtClean="0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7" y="4715197"/>
            <a:ext cx="5437188" cy="979821"/>
          </a:xfrm>
          <a:noFill/>
        </p:spPr>
        <p:txBody>
          <a:bodyPr lIns="90284" tIns="45143" rIns="90284" bIns="4514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0018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243"/>
            <a:ext cx="2946400" cy="49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8" tIns="45569" rIns="91138" bIns="45569"/>
          <a:lstStyle/>
          <a:p>
            <a:pPr defTabSz="949600"/>
            <a:fld id="{33ECF9DD-4A0B-47FD-94E6-55B1C92C9CEF}" type="slidenum">
              <a:rPr lang="en-GB" smtClean="0"/>
              <a:pPr defTabSz="949600"/>
              <a:t>15</a:t>
            </a:fld>
            <a:endParaRPr lang="en-GB" smtClean="0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7" y="4715197"/>
            <a:ext cx="5437188" cy="979821"/>
          </a:xfrm>
          <a:noFill/>
        </p:spPr>
        <p:txBody>
          <a:bodyPr lIns="90284" tIns="45143" rIns="90284" bIns="45143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6332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243"/>
            <a:ext cx="2946400" cy="49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8" tIns="45569" rIns="91138" bIns="45569"/>
          <a:lstStyle/>
          <a:p>
            <a:pPr defTabSz="949600"/>
            <a:fld id="{33ECF9DD-4A0B-47FD-94E6-55B1C92C9CEF}" type="slidenum">
              <a:rPr lang="en-GB" smtClean="0"/>
              <a:pPr defTabSz="949600"/>
              <a:t>16</a:t>
            </a:fld>
            <a:endParaRPr lang="en-GB" smtClean="0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7" y="4715197"/>
            <a:ext cx="5437188" cy="979821"/>
          </a:xfrm>
          <a:noFill/>
        </p:spPr>
        <p:txBody>
          <a:bodyPr lIns="90284" tIns="45143" rIns="90284" bIns="4514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3080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243"/>
            <a:ext cx="2946400" cy="49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8" tIns="45569" rIns="91138" bIns="45569"/>
          <a:lstStyle/>
          <a:p>
            <a:pPr defTabSz="949600"/>
            <a:fld id="{33ECF9DD-4A0B-47FD-94E6-55B1C92C9CEF}" type="slidenum">
              <a:rPr lang="en-GB" smtClean="0"/>
              <a:pPr defTabSz="949600"/>
              <a:t>17</a:t>
            </a:fld>
            <a:endParaRPr lang="en-GB" smtClean="0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7" y="4715197"/>
            <a:ext cx="5437188" cy="979821"/>
          </a:xfrm>
          <a:noFill/>
        </p:spPr>
        <p:txBody>
          <a:bodyPr lIns="90284" tIns="45143" rIns="90284" bIns="4514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9100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9751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8" tIns="45569" rIns="91138" bIns="45569"/>
          <a:lstStyle/>
          <a:p>
            <a:pPr defTabSz="949600"/>
            <a:fld id="{33ECF9DD-4A0B-47FD-94E6-55B1C92C9CEF}" type="slidenum">
              <a:rPr lang="en-GB" smtClean="0"/>
              <a:pPr defTabSz="949600"/>
              <a:t>18</a:t>
            </a:fld>
            <a:endParaRPr lang="en-GB" smtClean="0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7" y="4715951"/>
            <a:ext cx="5437188" cy="979978"/>
          </a:xfrm>
          <a:noFill/>
        </p:spPr>
        <p:txBody>
          <a:bodyPr lIns="90284" tIns="45143" rIns="90284" bIns="4514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4987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9751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8" tIns="45569" rIns="91138" bIns="45569"/>
          <a:lstStyle/>
          <a:p>
            <a:pPr defTabSz="949600"/>
            <a:fld id="{33ECF9DD-4A0B-47FD-94E6-55B1C92C9CEF}" type="slidenum">
              <a:rPr lang="en-GB" smtClean="0"/>
              <a:pPr defTabSz="949600"/>
              <a:t>19</a:t>
            </a:fld>
            <a:endParaRPr lang="en-GB" smtClean="0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7" y="4715951"/>
            <a:ext cx="5437188" cy="979978"/>
          </a:xfrm>
          <a:noFill/>
        </p:spPr>
        <p:txBody>
          <a:bodyPr lIns="90284" tIns="45143" rIns="90284" bIns="4514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433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37D1FD-3447-42B5-A5AE-A785F66F7E41}" type="slidenum">
              <a:rPr lang="en-GB"/>
              <a:pPr eaLnBrk="1" hangingPunct="1"/>
              <a:t>2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40" y="4715712"/>
            <a:ext cx="5437187" cy="97933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83" tIns="45293" rIns="90583" bIns="45293"/>
          <a:lstStyle/>
          <a:p>
            <a:pPr eaLnBrk="1" hangingPunct="1"/>
            <a:endParaRPr lang="en-US" smtClean="0">
              <a:latin typeface="Dax-Regular"/>
            </a:endParaRPr>
          </a:p>
        </p:txBody>
      </p:sp>
    </p:spTree>
    <p:extLst>
      <p:ext uri="{BB962C8B-B14F-4D97-AF65-F5344CB8AC3E}">
        <p14:creationId xmlns:p14="http://schemas.microsoft.com/office/powerpoint/2010/main" val="9794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9751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8" tIns="45569" rIns="91138" bIns="45569"/>
          <a:lstStyle/>
          <a:p>
            <a:pPr defTabSz="949600"/>
            <a:fld id="{33ECF9DD-4A0B-47FD-94E6-55B1C92C9CEF}" type="slidenum">
              <a:rPr lang="en-GB" smtClean="0"/>
              <a:pPr defTabSz="949600"/>
              <a:t>20</a:t>
            </a:fld>
            <a:endParaRPr lang="en-GB" smtClean="0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7" y="4715951"/>
            <a:ext cx="5437188" cy="979978"/>
          </a:xfrm>
          <a:noFill/>
        </p:spPr>
        <p:txBody>
          <a:bodyPr lIns="90284" tIns="45143" rIns="90284" bIns="4514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1522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9751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8" tIns="45569" rIns="91138" bIns="45569"/>
          <a:lstStyle/>
          <a:p>
            <a:pPr defTabSz="949600"/>
            <a:fld id="{33ECF9DD-4A0B-47FD-94E6-55B1C92C9CEF}" type="slidenum">
              <a:rPr lang="en-GB" smtClean="0"/>
              <a:pPr defTabSz="949600"/>
              <a:t>21</a:t>
            </a:fld>
            <a:endParaRPr lang="en-GB" smtClean="0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7" y="4715951"/>
            <a:ext cx="5437188" cy="979978"/>
          </a:xfrm>
          <a:noFill/>
        </p:spPr>
        <p:txBody>
          <a:bodyPr lIns="90284" tIns="45143" rIns="90284" bIns="4514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8116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9751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8" tIns="45569" rIns="91138" bIns="45569"/>
          <a:lstStyle/>
          <a:p>
            <a:pPr defTabSz="949600"/>
            <a:fld id="{33ECF9DD-4A0B-47FD-94E6-55B1C92C9CEF}" type="slidenum">
              <a:rPr lang="en-GB" smtClean="0"/>
              <a:pPr defTabSz="949600"/>
              <a:t>22</a:t>
            </a:fld>
            <a:endParaRPr lang="en-GB" smtClean="0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7" y="4715951"/>
            <a:ext cx="5437188" cy="979978"/>
          </a:xfrm>
          <a:noFill/>
        </p:spPr>
        <p:txBody>
          <a:bodyPr lIns="90284" tIns="45143" rIns="90284" bIns="4514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9565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37D1FD-3447-42B5-A5AE-A785F66F7E41}" type="slidenum">
              <a:rPr lang="en-GB"/>
              <a:pPr eaLnBrk="1" hangingPunct="1"/>
              <a:t>23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16465"/>
            <a:ext cx="5437187" cy="9794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83" tIns="45293" rIns="90583" bIns="45293"/>
          <a:lstStyle/>
          <a:p>
            <a:pPr eaLnBrk="1" hangingPunct="1"/>
            <a:endParaRPr lang="en-US" smtClean="0">
              <a:latin typeface="Dax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22827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9751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8" tIns="45569" rIns="91138" bIns="45569"/>
          <a:lstStyle/>
          <a:p>
            <a:pPr defTabSz="949600"/>
            <a:fld id="{33ECF9DD-4A0B-47FD-94E6-55B1C92C9CEF}" type="slidenum">
              <a:rPr lang="en-GB" smtClean="0"/>
              <a:pPr defTabSz="949600"/>
              <a:t>24</a:t>
            </a:fld>
            <a:endParaRPr lang="en-GB" smtClean="0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7" y="4715951"/>
            <a:ext cx="5437188" cy="979978"/>
          </a:xfrm>
          <a:noFill/>
        </p:spPr>
        <p:txBody>
          <a:bodyPr lIns="90284" tIns="45143" rIns="90284" bIns="4514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3919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243"/>
            <a:ext cx="2946400" cy="49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8" tIns="45569" rIns="91138" bIns="45569"/>
          <a:lstStyle/>
          <a:p>
            <a:pPr defTabSz="949600"/>
            <a:fld id="{33ECF9DD-4A0B-47FD-94E6-55B1C92C9CEF}" type="slidenum">
              <a:rPr lang="en-GB" smtClean="0"/>
              <a:pPr defTabSz="949600"/>
              <a:t>25</a:t>
            </a:fld>
            <a:endParaRPr lang="en-GB" smtClean="0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7" y="4715197"/>
            <a:ext cx="5437188" cy="979821"/>
          </a:xfrm>
          <a:noFill/>
        </p:spPr>
        <p:txBody>
          <a:bodyPr lIns="90284" tIns="45143" rIns="90284" bIns="4514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16279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243"/>
            <a:ext cx="2946400" cy="49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8" tIns="45569" rIns="91138" bIns="45569"/>
          <a:lstStyle/>
          <a:p>
            <a:pPr defTabSz="949600"/>
            <a:fld id="{33ECF9DD-4A0B-47FD-94E6-55B1C92C9CEF}" type="slidenum">
              <a:rPr lang="en-GB" smtClean="0"/>
              <a:pPr defTabSz="949600"/>
              <a:t>26</a:t>
            </a:fld>
            <a:endParaRPr lang="en-GB" smtClean="0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7" y="4715197"/>
            <a:ext cx="5437188" cy="979821"/>
          </a:xfrm>
          <a:noFill/>
        </p:spPr>
        <p:txBody>
          <a:bodyPr lIns="90284" tIns="45143" rIns="90284" bIns="4514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3379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9751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8" tIns="45569" rIns="91138" bIns="45569"/>
          <a:lstStyle/>
          <a:p>
            <a:pPr defTabSz="949600"/>
            <a:fld id="{33ECF9DD-4A0B-47FD-94E6-55B1C92C9CEF}" type="slidenum">
              <a:rPr lang="en-GB" smtClean="0"/>
              <a:pPr defTabSz="949600"/>
              <a:t>27</a:t>
            </a:fld>
            <a:endParaRPr lang="en-GB" smtClean="0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7" y="4715951"/>
            <a:ext cx="5437188" cy="979978"/>
          </a:xfrm>
          <a:noFill/>
        </p:spPr>
        <p:txBody>
          <a:bodyPr lIns="90284" tIns="45143" rIns="90284" bIns="4514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5512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9751"/>
            <a:ext cx="2946400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8" tIns="45569" rIns="91138" bIns="45569"/>
          <a:lstStyle/>
          <a:p>
            <a:pPr defTabSz="949600"/>
            <a:fld id="{33ECF9DD-4A0B-47FD-94E6-55B1C92C9CEF}" type="slidenum">
              <a:rPr lang="en-GB" smtClean="0"/>
              <a:pPr defTabSz="949600"/>
              <a:t>30</a:t>
            </a:fld>
            <a:endParaRPr lang="en-GB" smtClean="0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7" y="4715951"/>
            <a:ext cx="5437188" cy="979978"/>
          </a:xfrm>
          <a:noFill/>
        </p:spPr>
        <p:txBody>
          <a:bodyPr lIns="90284" tIns="45143" rIns="90284" bIns="4514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92426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37D1FD-3447-42B5-A5AE-A785F66F7E41}" type="slidenum">
              <a:rPr lang="en-GB"/>
              <a:pPr eaLnBrk="1" hangingPunct="1"/>
              <a:t>31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40" y="4716466"/>
            <a:ext cx="5437187" cy="9794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83" tIns="45293" rIns="90583" bIns="45293"/>
          <a:lstStyle/>
          <a:p>
            <a:pPr eaLnBrk="1" hangingPunct="1"/>
            <a:endParaRPr lang="en-US" smtClean="0">
              <a:latin typeface="Dax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6246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37D1FD-3447-42B5-A5AE-A785F66F7E41}" type="slidenum">
              <a:rPr lang="en-GB"/>
              <a:pPr eaLnBrk="1" hangingPunct="1"/>
              <a:t>3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40" y="4715712"/>
            <a:ext cx="5437187" cy="97933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83" tIns="45293" rIns="90583" bIns="45293"/>
          <a:lstStyle/>
          <a:p>
            <a:pPr eaLnBrk="1" hangingPunct="1"/>
            <a:endParaRPr lang="en-US" smtClean="0">
              <a:latin typeface="Dax-Regular"/>
            </a:endParaRPr>
          </a:p>
        </p:txBody>
      </p:sp>
    </p:spTree>
    <p:extLst>
      <p:ext uri="{BB962C8B-B14F-4D97-AF65-F5344CB8AC3E}">
        <p14:creationId xmlns:p14="http://schemas.microsoft.com/office/powerpoint/2010/main" val="979351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37D1FD-3447-42B5-A5AE-A785F66F7E41}" type="slidenum">
              <a:rPr lang="en-GB"/>
              <a:pPr eaLnBrk="1" hangingPunct="1"/>
              <a:t>4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40" y="4715712"/>
            <a:ext cx="5437187" cy="97933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83" tIns="45293" rIns="90583" bIns="45293"/>
          <a:lstStyle/>
          <a:p>
            <a:pPr eaLnBrk="1" hangingPunct="1"/>
            <a:endParaRPr lang="en-US" smtClean="0">
              <a:latin typeface="Dax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57824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37D1FD-3447-42B5-A5AE-A785F66F7E41}" type="slidenum">
              <a:rPr lang="en-GB"/>
              <a:pPr eaLnBrk="1" hangingPunct="1"/>
              <a:t>5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40" y="4715712"/>
            <a:ext cx="5437187" cy="97933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83" tIns="45293" rIns="90583" bIns="45293"/>
          <a:lstStyle/>
          <a:p>
            <a:pPr eaLnBrk="1" hangingPunct="1"/>
            <a:endParaRPr lang="en-US" smtClean="0">
              <a:latin typeface="Dax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7239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37D1FD-3447-42B5-A5AE-A785F66F7E41}" type="slidenum">
              <a:rPr lang="en-GB"/>
              <a:pPr eaLnBrk="1" hangingPunct="1"/>
              <a:t>6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40" y="4716466"/>
            <a:ext cx="5437187" cy="9794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83" tIns="45293" rIns="90583" bIns="45293"/>
          <a:lstStyle/>
          <a:p>
            <a:pPr eaLnBrk="1" hangingPunct="1"/>
            <a:endParaRPr lang="en-US" smtClean="0">
              <a:latin typeface="Dax-Regular"/>
            </a:endParaRPr>
          </a:p>
        </p:txBody>
      </p:sp>
    </p:spTree>
    <p:extLst>
      <p:ext uri="{BB962C8B-B14F-4D97-AF65-F5344CB8AC3E}">
        <p14:creationId xmlns:p14="http://schemas.microsoft.com/office/powerpoint/2010/main" val="633084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25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37D1FD-3447-42B5-A5AE-A785F66F7E41}" type="slidenum">
              <a:rPr lang="en-GB"/>
              <a:pPr eaLnBrk="1" hangingPunct="1"/>
              <a:t>7</a:t>
            </a:fld>
            <a:endParaRPr lang="en-GB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40" y="4716466"/>
            <a:ext cx="5437187" cy="9794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83" tIns="45293" rIns="90583" bIns="45293"/>
          <a:lstStyle/>
          <a:p>
            <a:pPr eaLnBrk="1" hangingPunct="1"/>
            <a:endParaRPr lang="en-US" smtClean="0">
              <a:latin typeface="Dax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13173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243"/>
            <a:ext cx="2946400" cy="49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8" tIns="45569" rIns="91138" bIns="45569"/>
          <a:lstStyle/>
          <a:p>
            <a:pPr defTabSz="949600"/>
            <a:fld id="{33ECF9DD-4A0B-47FD-94E6-55B1C92C9CEF}" type="slidenum">
              <a:rPr lang="en-GB" smtClean="0"/>
              <a:pPr defTabSz="949600"/>
              <a:t>8</a:t>
            </a:fld>
            <a:endParaRPr lang="en-GB" smtClean="0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7" y="4715197"/>
            <a:ext cx="5437188" cy="979821"/>
          </a:xfrm>
          <a:noFill/>
        </p:spPr>
        <p:txBody>
          <a:bodyPr lIns="90284" tIns="45143" rIns="90284" bIns="4514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4471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9688" y="9428243"/>
            <a:ext cx="2946400" cy="4968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138" tIns="45569" rIns="91138" bIns="45569"/>
          <a:lstStyle/>
          <a:p>
            <a:pPr defTabSz="949600"/>
            <a:fld id="{33ECF9DD-4A0B-47FD-94E6-55B1C92C9CEF}" type="slidenum">
              <a:rPr lang="en-GB" smtClean="0"/>
              <a:pPr defTabSz="949600"/>
              <a:t>9</a:t>
            </a:fld>
            <a:endParaRPr lang="en-GB" smtClean="0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247" y="4715197"/>
            <a:ext cx="5437188" cy="979821"/>
          </a:xfrm>
          <a:noFill/>
        </p:spPr>
        <p:txBody>
          <a:bodyPr lIns="90284" tIns="45143" rIns="90284" bIns="4514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802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wo-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8077" y="1972565"/>
            <a:ext cx="9548783" cy="1219952"/>
          </a:xfrm>
          <a:prstGeom prst="rect">
            <a:avLst/>
          </a:prstGeo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8076" y="3249691"/>
            <a:ext cx="7795849" cy="33408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to go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98078" y="3717033"/>
            <a:ext cx="7795846" cy="1331913"/>
          </a:xfrm>
        </p:spPr>
        <p:txBody>
          <a:bodyPr lIns="0"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  <a:lvl2pPr marL="180975" indent="0">
              <a:buNone/>
              <a:defRPr>
                <a:solidFill>
                  <a:schemeClr val="bg1"/>
                </a:solidFill>
              </a:defRPr>
            </a:lvl2pPr>
            <a:lvl3pPr marL="361950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755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Presenters Name</a:t>
            </a:r>
          </a:p>
          <a:p>
            <a:pPr lvl="0"/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37662" y="2004097"/>
            <a:ext cx="1559169" cy="40098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smtClean="0"/>
              <a:t>xx.xx.2013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198078" y="1475518"/>
            <a:ext cx="9550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37662" y="1475518"/>
            <a:ext cx="155076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13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7662" y="1118795"/>
            <a:ext cx="11309198" cy="4850200"/>
          </a:xfrm>
        </p:spPr>
        <p:txBody>
          <a:bodyPr lIns="90000" tIns="46800" rIns="90000" bIns="46800"/>
          <a:lstStyle>
            <a:lvl1pPr>
              <a:spcBef>
                <a:spcPts val="1800"/>
              </a:spcBef>
              <a:spcAft>
                <a:spcPts val="600"/>
              </a:spcAft>
              <a:defRPr/>
            </a:lvl1pPr>
            <a:lvl2pPr marL="361950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/>
            </a:lvl2pPr>
            <a:lvl3pPr marL="536575" indent="-17462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7662" y="753808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7662" y="274253"/>
            <a:ext cx="11309198" cy="479556"/>
          </a:xfrm>
        </p:spPr>
        <p:txBody>
          <a:bodyPr tIns="36000" bIns="36000"/>
          <a:lstStyle>
            <a:lvl1pPr>
              <a:defRPr lang="en-US" b="1" smtClean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34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7662" y="1118795"/>
            <a:ext cx="11309198" cy="4850200"/>
          </a:xfrm>
        </p:spPr>
        <p:txBody>
          <a:bodyPr lIns="90000" tIns="46800" rIns="90000" bIns="46800"/>
          <a:lstStyle>
            <a:lvl1pPr>
              <a:spcBef>
                <a:spcPts val="1800"/>
              </a:spcBef>
              <a:spcAft>
                <a:spcPts val="600"/>
              </a:spcAft>
              <a:defRPr/>
            </a:lvl1pPr>
            <a:lvl2pPr marL="361950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/>
            </a:lvl2pPr>
            <a:lvl3pPr marL="536575" indent="-17462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7662" y="944722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7662" y="274252"/>
            <a:ext cx="11309198" cy="670471"/>
          </a:xfrm>
        </p:spPr>
        <p:txBody>
          <a:bodyPr tIns="36000" bIns="36000"/>
          <a:lstStyle>
            <a:lvl1pPr>
              <a:defRPr lang="en-US" b="1" smtClean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34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7662" y="1118795"/>
            <a:ext cx="11309198" cy="4850200"/>
          </a:xfrm>
        </p:spPr>
        <p:txBody>
          <a:bodyPr lIns="90000" tIns="46800" rIns="90000" bIns="46800"/>
          <a:lstStyle>
            <a:lvl1pPr>
              <a:spcBef>
                <a:spcPts val="1800"/>
              </a:spcBef>
              <a:spcAft>
                <a:spcPts val="600"/>
              </a:spcAft>
              <a:defRPr/>
            </a:lvl1pPr>
            <a:lvl2pPr marL="361950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/>
            </a:lvl2pPr>
            <a:lvl3pPr marL="536575" indent="-17462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7662" y="944722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7662" y="274252"/>
            <a:ext cx="11309198" cy="670471"/>
          </a:xfrm>
        </p:spPr>
        <p:txBody>
          <a:bodyPr tIns="36000" bIns="36000"/>
          <a:lstStyle>
            <a:lvl1pPr>
              <a:defRPr lang="en-US" b="1" smtClean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34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7662" y="1118795"/>
            <a:ext cx="11309198" cy="4850200"/>
          </a:xfrm>
        </p:spPr>
        <p:txBody>
          <a:bodyPr lIns="90000" tIns="46800" rIns="90000" bIns="46800"/>
          <a:lstStyle>
            <a:lvl1pPr>
              <a:spcBef>
                <a:spcPts val="1800"/>
              </a:spcBef>
              <a:spcAft>
                <a:spcPts val="600"/>
              </a:spcAft>
              <a:defRPr/>
            </a:lvl1pPr>
            <a:lvl2pPr marL="361950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/>
            </a:lvl2pPr>
            <a:lvl3pPr marL="536575" indent="-17462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7662" y="944722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211754" y="6426200"/>
            <a:ext cx="9122508" cy="292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7662" y="274252"/>
            <a:ext cx="11309198" cy="670471"/>
          </a:xfrm>
        </p:spPr>
        <p:txBody>
          <a:bodyPr tIns="36000" bIns="36000"/>
          <a:lstStyle>
            <a:lvl1pPr>
              <a:defRPr lang="en-US" b="1" smtClean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34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694" y="3863977"/>
            <a:ext cx="10362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694" y="1677990"/>
            <a:ext cx="1036261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39"/>
          <p:cNvSpPr>
            <a:spLocks noChangeArrowheads="1"/>
          </p:cNvSpPr>
          <p:nvPr userDrawn="1"/>
        </p:nvSpPr>
        <p:spPr bwMode="gray">
          <a:xfrm>
            <a:off x="11752081" y="6552788"/>
            <a:ext cx="39434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fld id="{067ACD6A-8841-4927-AB93-7DF7A45B540B}" type="slidenum">
              <a:rPr lang="en-GB" sz="1400" b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pPr algn="ctr" eaLnBrk="0" hangingPunct="0">
                <a:defRPr/>
              </a:pPr>
              <a:t>‹N›</a:t>
            </a:fld>
            <a:endParaRPr lang="en-GB" sz="1400" b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532" y="6230822"/>
            <a:ext cx="1719936" cy="29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5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8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8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4"/>
            <a:ext cx="2844800" cy="36671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56354"/>
            <a:ext cx="3860800" cy="36671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4"/>
            <a:ext cx="2844800" cy="366713"/>
          </a:xfrm>
          <a:prstGeom prst="rect">
            <a:avLst/>
          </a:prstGeom>
        </p:spPr>
        <p:txBody>
          <a:bodyPr lIns="107287" tIns="53643" rIns="107287" bIns="53643"/>
          <a:lstStyle>
            <a:lvl1pPr>
              <a:defRPr/>
            </a:lvl1pPr>
          </a:lstStyle>
          <a:p>
            <a:pPr>
              <a:defRPr/>
            </a:pPr>
            <a:fld id="{028A2EC9-3D7C-4048-BFE2-A2EBA00BC8B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64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80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4982" y="6469063"/>
            <a:ext cx="3862038" cy="25241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02153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1029" y="311656"/>
            <a:ext cx="1043184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457" y="1702728"/>
            <a:ext cx="10430415" cy="49490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393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7666" y="1118795"/>
            <a:ext cx="11309198" cy="4850200"/>
          </a:xfrm>
        </p:spPr>
        <p:txBody>
          <a:bodyPr lIns="90000" tIns="46800" rIns="90000" bIns="46800"/>
          <a:lstStyle>
            <a:lvl1pPr>
              <a:spcBef>
                <a:spcPts val="1800"/>
              </a:spcBef>
              <a:spcAft>
                <a:spcPts val="600"/>
              </a:spcAft>
              <a:defRPr/>
            </a:lvl1pPr>
            <a:lvl2pPr marL="361950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/>
            </a:lvl2pPr>
            <a:lvl3pPr marL="536575" indent="-17462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094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wo-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37662" y="2004097"/>
            <a:ext cx="1559169" cy="40098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smtClean="0"/>
              <a:t>xx.xx.2013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198078" y="1475518"/>
            <a:ext cx="9550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37662" y="1475518"/>
            <a:ext cx="155076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7" y="142876"/>
            <a:ext cx="1959476" cy="136583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198077" y="1972565"/>
            <a:ext cx="9548783" cy="1219952"/>
          </a:xfrm>
          <a:prstGeom prst="rect">
            <a:avLst/>
          </a:prstGeo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8076" y="3249691"/>
            <a:ext cx="7795849" cy="33408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to go here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98078" y="3717033"/>
            <a:ext cx="7795846" cy="1331913"/>
          </a:xfrm>
        </p:spPr>
        <p:txBody>
          <a:bodyPr lIns="0"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  <a:lvl2pPr marL="180975" indent="0">
              <a:buNone/>
              <a:defRPr>
                <a:solidFill>
                  <a:schemeClr val="bg1"/>
                </a:solidFill>
              </a:defRPr>
            </a:lvl2pPr>
            <a:lvl3pPr marL="361950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755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Presenters Name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490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wo lin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761" y="568877"/>
            <a:ext cx="1548000" cy="917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198077" y="1972565"/>
            <a:ext cx="9548783" cy="1219952"/>
          </a:xfrm>
          <a:prstGeom prst="rect">
            <a:avLst/>
          </a:prstGeo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8076" y="3249691"/>
            <a:ext cx="7795849" cy="33408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to go here</a:t>
            </a:r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98078" y="3717033"/>
            <a:ext cx="7795846" cy="1331913"/>
          </a:xfrm>
        </p:spPr>
        <p:txBody>
          <a:bodyPr lIns="0"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  <a:lvl2pPr marL="180975" indent="0">
              <a:buNone/>
              <a:defRPr>
                <a:solidFill>
                  <a:schemeClr val="bg1"/>
                </a:solidFill>
              </a:defRPr>
            </a:lvl2pPr>
            <a:lvl3pPr marL="361950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755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Presenters Name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51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wo lin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Toumaz\6341 New Identity\6341 PPT\Graphics\Cover imag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19" y="3152102"/>
            <a:ext cx="6865681" cy="370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37662" y="2004097"/>
            <a:ext cx="1559169" cy="40098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smtClean="0"/>
              <a:t>xx.xx.2013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198078" y="1475517"/>
            <a:ext cx="9550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37662" y="1475517"/>
            <a:ext cx="155076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7" y="142876"/>
            <a:ext cx="1959476" cy="136583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198077" y="1972565"/>
            <a:ext cx="9548783" cy="1219952"/>
          </a:xfrm>
          <a:prstGeom prst="rect">
            <a:avLst/>
          </a:prstGeo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8076" y="3249691"/>
            <a:ext cx="7795849" cy="33408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to go here</a:t>
            </a:r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98078" y="3717033"/>
            <a:ext cx="7795846" cy="1331913"/>
          </a:xfrm>
        </p:spPr>
        <p:txBody>
          <a:bodyPr lIns="0"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  <a:lvl2pPr marL="180975" indent="0">
              <a:buNone/>
              <a:defRPr>
                <a:solidFill>
                  <a:schemeClr val="bg1"/>
                </a:solidFill>
              </a:defRPr>
            </a:lvl2pPr>
            <a:lvl3pPr marL="361950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755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Presenters Name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652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_1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715994" y="1338263"/>
            <a:ext cx="8030865" cy="4630731"/>
          </a:xfrm>
        </p:spPr>
        <p:txBody>
          <a:bodyPr lIns="90000" tIns="46800" rIns="90000" bIns="46800" anchor="ctr"/>
          <a:lstStyle>
            <a:lvl1pPr>
              <a:spcBef>
                <a:spcPts val="1800"/>
              </a:spcBef>
              <a:spcAft>
                <a:spcPts val="600"/>
              </a:spcAft>
              <a:defRPr/>
            </a:lvl1pPr>
            <a:lvl2pPr marL="361950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/>
            </a:lvl2pPr>
            <a:lvl3pPr marL="536575" indent="-1746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7662" y="1068543"/>
            <a:ext cx="113108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37662" y="274252"/>
            <a:ext cx="11310815" cy="7207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80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7662" y="1118795"/>
            <a:ext cx="11309198" cy="4850200"/>
          </a:xfrm>
        </p:spPr>
        <p:txBody>
          <a:bodyPr lIns="90000" tIns="46800" rIns="90000" bIns="46800"/>
          <a:lstStyle>
            <a:lvl1pPr>
              <a:spcBef>
                <a:spcPts val="1800"/>
              </a:spcBef>
              <a:spcAft>
                <a:spcPts val="600"/>
              </a:spcAft>
              <a:defRPr/>
            </a:lvl1pPr>
            <a:lvl2pPr marL="361950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/>
            </a:lvl2pPr>
            <a:lvl3pPr marL="536575" indent="-17462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7662" y="944722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7662" y="274252"/>
            <a:ext cx="11309198" cy="670471"/>
          </a:xfrm>
        </p:spPr>
        <p:txBody>
          <a:bodyPr tIns="36000" bIns="36000"/>
          <a:lstStyle>
            <a:lvl1pPr>
              <a:defRPr lang="en-US" b="1" smtClean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85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37662" y="231220"/>
            <a:ext cx="11310815" cy="7207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7660" y="1122364"/>
            <a:ext cx="5449846" cy="5046663"/>
          </a:xfrm>
        </p:spPr>
        <p:txBody>
          <a:bodyPr/>
          <a:lstStyle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6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400"/>
              </a:spcBef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7662" y="958011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298630" y="1122363"/>
            <a:ext cx="5449846" cy="5046662"/>
          </a:xfrm>
        </p:spPr>
        <p:txBody>
          <a:bodyPr/>
          <a:lstStyle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6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400"/>
              </a:spcBef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111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37662" y="231220"/>
            <a:ext cx="11310815" cy="7207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7662" y="958011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8203861" y="1122363"/>
            <a:ext cx="3544615" cy="5046662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9"/>
          </p:nvPr>
        </p:nvSpPr>
        <p:spPr>
          <a:xfrm>
            <a:off x="437662" y="1122363"/>
            <a:ext cx="3544615" cy="5046662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20"/>
          </p:nvPr>
        </p:nvSpPr>
        <p:spPr>
          <a:xfrm>
            <a:off x="4320761" y="1122363"/>
            <a:ext cx="3544615" cy="5046662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062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hirds- 1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37662" y="231220"/>
            <a:ext cx="11310815" cy="7207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7662" y="958011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quarter" idx="17"/>
          </p:nvPr>
        </p:nvSpPr>
        <p:spPr>
          <a:xfrm>
            <a:off x="437662" y="1122363"/>
            <a:ext cx="7425969" cy="5046662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8"/>
          </p:nvPr>
        </p:nvSpPr>
        <p:spPr>
          <a:xfrm>
            <a:off x="8203862" y="1122363"/>
            <a:ext cx="3544615" cy="5046662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57785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hird - 2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37662" y="231220"/>
            <a:ext cx="11310815" cy="7207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7662" y="958011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sz="quarter" idx="17"/>
          </p:nvPr>
        </p:nvSpPr>
        <p:spPr>
          <a:xfrm>
            <a:off x="4322507" y="1122363"/>
            <a:ext cx="7425969" cy="5046662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8"/>
          </p:nvPr>
        </p:nvSpPr>
        <p:spPr>
          <a:xfrm>
            <a:off x="445851" y="1122363"/>
            <a:ext cx="3544615" cy="5046662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760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37662" y="231220"/>
            <a:ext cx="11310815" cy="7207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7662" y="958011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82693" y="1122363"/>
            <a:ext cx="4665785" cy="5046662"/>
          </a:xfrm>
        </p:spPr>
        <p:txBody>
          <a:bodyPr/>
          <a:lstStyle>
            <a:lvl2pPr>
              <a:spcBef>
                <a:spcPts val="600"/>
              </a:spcBef>
              <a:defRPr sz="1200"/>
            </a:lvl2pPr>
            <a:lvl3pPr>
              <a:spcBef>
                <a:spcPts val="400"/>
              </a:spcBef>
              <a:defRPr sz="1000"/>
            </a:lvl3pPr>
            <a:lvl4pPr>
              <a:spcBef>
                <a:spcPts val="400"/>
              </a:spcBef>
              <a:defRPr sz="1000"/>
            </a:lvl4pPr>
            <a:lvl5pPr>
              <a:spcBef>
                <a:spcPts val="400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437662" y="1122363"/>
            <a:ext cx="6430108" cy="5046662"/>
          </a:xfrm>
        </p:spPr>
        <p:txBody>
          <a:bodyPr/>
          <a:lstStyle>
            <a:lvl2pPr>
              <a:defRPr sz="1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4529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37662" y="200026"/>
            <a:ext cx="11309198" cy="75191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198078" y="1122364"/>
            <a:ext cx="9550400" cy="5046663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7662" y="958011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37662" y="1122364"/>
            <a:ext cx="1551354" cy="5046662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2"/>
                </a:solidFill>
              </a:defRPr>
            </a:lvl1pPr>
            <a:lvl2pPr marL="180975" indent="0">
              <a:buNone/>
              <a:defRPr sz="900">
                <a:solidFill>
                  <a:schemeClr val="accent2"/>
                </a:solidFill>
              </a:defRPr>
            </a:lvl2pPr>
            <a:lvl3pPr marL="361950" indent="0">
              <a:buNone/>
              <a:defRPr sz="900">
                <a:solidFill>
                  <a:schemeClr val="accent2"/>
                </a:solidFill>
              </a:defRPr>
            </a:lvl3pPr>
            <a:lvl4pPr marL="536575" indent="0">
              <a:buNone/>
              <a:defRPr sz="900">
                <a:solidFill>
                  <a:schemeClr val="accent2"/>
                </a:solidFill>
              </a:defRPr>
            </a:lvl4pPr>
            <a:lvl5pPr marL="717550" indent="0">
              <a:buNone/>
              <a:defRPr sz="9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44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wo-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37662" y="2004097"/>
            <a:ext cx="1559169" cy="40098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smtClean="0"/>
              <a:t>xx.xx.2013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198078" y="1475518"/>
            <a:ext cx="9550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37662" y="1475518"/>
            <a:ext cx="155076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7" y="142876"/>
            <a:ext cx="1959476" cy="136583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198077" y="1972565"/>
            <a:ext cx="9548783" cy="1219952"/>
          </a:xfrm>
          <a:prstGeom prst="rect">
            <a:avLst/>
          </a:prstGeo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8076" y="3249691"/>
            <a:ext cx="7795849" cy="33408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to go here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98078" y="3717033"/>
            <a:ext cx="7795846" cy="1331913"/>
          </a:xfrm>
        </p:spPr>
        <p:txBody>
          <a:bodyPr lIns="0"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  <a:lvl2pPr marL="180975" indent="0">
              <a:buNone/>
              <a:defRPr>
                <a:solidFill>
                  <a:schemeClr val="bg1"/>
                </a:solidFill>
              </a:defRPr>
            </a:lvl2pPr>
            <a:lvl3pPr marL="361950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755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Presenters Name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07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7662" y="1118795"/>
            <a:ext cx="11309198" cy="4850200"/>
          </a:xfrm>
        </p:spPr>
        <p:txBody>
          <a:bodyPr lIns="90000" tIns="46800" rIns="90000" bIns="46800"/>
          <a:lstStyle>
            <a:lvl1pPr>
              <a:spcBef>
                <a:spcPts val="1800"/>
              </a:spcBef>
              <a:spcAft>
                <a:spcPts val="600"/>
              </a:spcAft>
              <a:defRPr/>
            </a:lvl1pPr>
            <a:lvl2pPr marL="361950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/>
            </a:lvl2pPr>
            <a:lvl3pPr marL="536575" indent="-17462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7662" y="274253"/>
            <a:ext cx="11309198" cy="479556"/>
          </a:xfrm>
        </p:spPr>
        <p:txBody>
          <a:bodyPr tIns="36000" bIns="36000"/>
          <a:lstStyle>
            <a:lvl1pPr>
              <a:defRPr lang="en-US" b="1" smtClean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37662" y="753808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02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wo lin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Toumaz\6341 New Identity\6341 PPT\Graphics\Cover image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19" y="3152102"/>
            <a:ext cx="6865681" cy="370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37662" y="2004097"/>
            <a:ext cx="1559169" cy="40098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 dirty="0" smtClean="0"/>
              <a:t>xx.xx.2013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198078" y="1475517"/>
            <a:ext cx="95504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37662" y="1475517"/>
            <a:ext cx="155076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7" y="142876"/>
            <a:ext cx="1959476" cy="136583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198077" y="1972565"/>
            <a:ext cx="9548783" cy="1219952"/>
          </a:xfrm>
          <a:prstGeom prst="rect">
            <a:avLst/>
          </a:prstGeo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8076" y="3249691"/>
            <a:ext cx="7795849" cy="334086"/>
          </a:xfrm>
          <a:prstGeom prst="rect">
            <a:avLst/>
          </a:prstGeom>
        </p:spPr>
        <p:txBody>
          <a:bodyPr lIns="0"/>
          <a:lstStyle>
            <a:lvl1pPr marL="0" indent="0" algn="l">
              <a:buNone/>
              <a:defRPr sz="20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to go here</a:t>
            </a:r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198078" y="3717033"/>
            <a:ext cx="7795846" cy="1331913"/>
          </a:xfrm>
        </p:spPr>
        <p:txBody>
          <a:bodyPr lIns="0"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  <a:lvl2pPr marL="180975" indent="0">
              <a:buNone/>
              <a:defRPr>
                <a:solidFill>
                  <a:schemeClr val="bg1"/>
                </a:solidFill>
              </a:defRPr>
            </a:lvl2pPr>
            <a:lvl3pPr marL="361950" indent="0">
              <a:buNone/>
              <a:defRPr>
                <a:solidFill>
                  <a:schemeClr val="bg1"/>
                </a:solidFill>
              </a:defRPr>
            </a:lvl3pPr>
            <a:lvl4pPr marL="536575" indent="0">
              <a:buNone/>
              <a:defRPr>
                <a:solidFill>
                  <a:schemeClr val="bg1"/>
                </a:solidFill>
              </a:defRPr>
            </a:lvl4pPr>
            <a:lvl5pPr marL="71755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Presenters Name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71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7662" y="1118795"/>
            <a:ext cx="11309198" cy="4850200"/>
          </a:xfrm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500" baseline="0"/>
            </a:lvl1pPr>
            <a:lvl2pPr marL="361950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baseline="0"/>
            </a:lvl2pPr>
            <a:lvl3pPr marL="536575" indent="-174625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lvl3pPr>
            <a:lvl4pPr marL="717550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lvl4pPr>
            <a:lvl5pPr marL="89852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This is normal text</a:t>
            </a:r>
          </a:p>
          <a:p>
            <a:pPr lvl="1"/>
            <a:r>
              <a:rPr lang="en-US" dirty="0" smtClean="0"/>
              <a:t>First bullet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GB" dirty="0" smtClean="0"/>
              <a:t>Third level</a:t>
            </a:r>
          </a:p>
          <a:p>
            <a:pPr lvl="4"/>
            <a:r>
              <a:rPr lang="en-GB" dirty="0" smtClean="0"/>
              <a:t>Fourth level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7662" y="944722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7662" y="274252"/>
            <a:ext cx="11309198" cy="670471"/>
          </a:xfrm>
        </p:spPr>
        <p:txBody>
          <a:bodyPr tIns="36000" bIns="36000"/>
          <a:lstStyle>
            <a:lvl1pPr>
              <a:defRPr lang="en-US" b="1" smtClean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86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37662" y="231220"/>
            <a:ext cx="11310815" cy="7207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7662" y="958011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7663" y="1118795"/>
            <a:ext cx="5449846" cy="5040000"/>
          </a:xfrm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500" baseline="0"/>
            </a:lvl1pPr>
            <a:lvl2pPr marL="361950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baseline="0"/>
            </a:lvl2pPr>
            <a:lvl3pPr marL="536575" indent="-174625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lvl3pPr>
            <a:lvl4pPr marL="717550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lvl4pPr>
            <a:lvl5pPr marL="89852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This is normal text</a:t>
            </a:r>
          </a:p>
          <a:p>
            <a:pPr lvl="1"/>
            <a:r>
              <a:rPr lang="en-US" dirty="0" smtClean="0"/>
              <a:t>First bullet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GB" dirty="0" smtClean="0"/>
              <a:t>Third level</a:t>
            </a:r>
          </a:p>
          <a:p>
            <a:pPr lvl="4"/>
            <a:r>
              <a:rPr lang="en-GB" dirty="0" smtClean="0"/>
              <a:t>Fourth level</a:t>
            </a:r>
            <a:endParaRPr lang="en-GB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298630" y="1117707"/>
            <a:ext cx="5449846" cy="5040000"/>
          </a:xfrm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500" baseline="0"/>
            </a:lvl1pPr>
            <a:lvl2pPr marL="361950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baseline="0"/>
            </a:lvl2pPr>
            <a:lvl3pPr marL="536575" indent="-174625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lvl3pPr>
            <a:lvl4pPr marL="717550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lvl4pPr>
            <a:lvl5pPr marL="89852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This is normal text</a:t>
            </a:r>
          </a:p>
          <a:p>
            <a:pPr lvl="1"/>
            <a:r>
              <a:rPr lang="en-US" dirty="0" smtClean="0"/>
              <a:t>First bullet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GB" dirty="0" smtClean="0"/>
              <a:t>Third level</a:t>
            </a:r>
          </a:p>
          <a:p>
            <a:pPr lvl="4"/>
            <a:r>
              <a:rPr lang="en-GB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601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37662" y="231220"/>
            <a:ext cx="11310815" cy="7207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7662" y="958011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7662" y="1118795"/>
            <a:ext cx="3544614" cy="5040000"/>
          </a:xfrm>
        </p:spPr>
        <p:txBody>
          <a:bodyPr lIns="90000" tIns="46800" rIns="90000" bIns="46800"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 sz="1500" baseline="0"/>
            </a:lvl1pPr>
            <a:lvl2pPr marL="361950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baseline="0"/>
            </a:lvl2pPr>
            <a:lvl3pPr marL="536575" indent="-174625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–"/>
              <a:defRPr/>
            </a:lvl3pPr>
            <a:lvl4pPr marL="717550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lvl4pPr>
            <a:lvl5pPr marL="898525" indent="-18097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This is normal text</a:t>
            </a:r>
          </a:p>
          <a:p>
            <a:pPr lvl="1"/>
            <a:r>
              <a:rPr lang="en-US" dirty="0" smtClean="0"/>
              <a:t>First bullet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GB" dirty="0" smtClean="0"/>
              <a:t>Third level</a:t>
            </a:r>
          </a:p>
          <a:p>
            <a:pPr lvl="4"/>
            <a:r>
              <a:rPr lang="en-GB" dirty="0" smtClean="0"/>
              <a:t>Fourth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20931" y="1118483"/>
            <a:ext cx="3544277" cy="5040312"/>
          </a:xfrm>
        </p:spPr>
        <p:txBody>
          <a:bodyPr/>
          <a:lstStyle>
            <a:lvl1pPr marL="0" indent="0">
              <a:buNone/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>
              <a:buFont typeface="Arial" pitchFamily="34" charset="0"/>
              <a:buChar char="•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4625">
              <a:buFont typeface="Arial" pitchFamily="34" charset="0"/>
              <a:buChar char="–"/>
              <a:defRPr/>
            </a:lvl3pPr>
            <a:lvl4pPr marL="717550" indent="-180975">
              <a:buFont typeface="Wingdings" pitchFamily="2" charset="2"/>
              <a:buChar char="§"/>
              <a:defRPr/>
            </a:lvl4pPr>
            <a:lvl5pPr marL="898525" indent="-18097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This is normal text</a:t>
            </a:r>
          </a:p>
          <a:p>
            <a:pPr lvl="1"/>
            <a:r>
              <a:rPr lang="en-US" dirty="0" smtClean="0"/>
              <a:t>First bullet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GB" dirty="0" smtClean="0"/>
              <a:t>Third level</a:t>
            </a:r>
          </a:p>
          <a:p>
            <a:pPr lvl="4"/>
            <a:r>
              <a:rPr lang="en-GB" dirty="0" smtClean="0"/>
              <a:t>Fourth level</a:t>
            </a:r>
            <a:endParaRPr lang="en-GB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204200" y="1118483"/>
            <a:ext cx="3544277" cy="5040312"/>
          </a:xfrm>
        </p:spPr>
        <p:txBody>
          <a:bodyPr/>
          <a:lstStyle>
            <a:lvl1pPr marL="0" indent="0">
              <a:buNone/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>
              <a:buFont typeface="Arial" pitchFamily="34" charset="0"/>
              <a:buChar char="•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4625">
              <a:buFont typeface="Arial" pitchFamily="34" charset="0"/>
              <a:buChar char="–"/>
              <a:defRPr/>
            </a:lvl3pPr>
            <a:lvl4pPr marL="717550" indent="-180975">
              <a:buFont typeface="Wingdings" pitchFamily="2" charset="2"/>
              <a:buChar char="§"/>
              <a:defRPr/>
            </a:lvl4pPr>
            <a:lvl5pPr marL="898525" indent="-18097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This is normal text</a:t>
            </a:r>
          </a:p>
          <a:p>
            <a:pPr lvl="1"/>
            <a:r>
              <a:rPr lang="en-US" dirty="0" smtClean="0"/>
              <a:t>First bullet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GB" dirty="0" smtClean="0"/>
              <a:t>Third level</a:t>
            </a:r>
          </a:p>
          <a:p>
            <a:pPr lvl="4"/>
            <a:r>
              <a:rPr lang="en-GB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769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hirds- 1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37662" y="231220"/>
            <a:ext cx="11310815" cy="7207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7662" y="958011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7662" y="1118483"/>
            <a:ext cx="7427546" cy="5040312"/>
          </a:xfrm>
        </p:spPr>
        <p:txBody>
          <a:bodyPr/>
          <a:lstStyle>
            <a:lvl1pPr marL="0" indent="0">
              <a:buNone/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>
              <a:buFont typeface="Arial" pitchFamily="34" charset="0"/>
              <a:buChar char="•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4625">
              <a:buFont typeface="Arial" pitchFamily="34" charset="0"/>
              <a:buChar char="–"/>
              <a:defRPr/>
            </a:lvl3pPr>
            <a:lvl4pPr marL="717550" indent="-180975">
              <a:buFont typeface="Wingdings" pitchFamily="2" charset="2"/>
              <a:buChar char="§"/>
              <a:defRPr/>
            </a:lvl4pPr>
            <a:lvl5pPr marL="898525" indent="-18097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This is normal text</a:t>
            </a:r>
          </a:p>
          <a:p>
            <a:pPr lvl="1"/>
            <a:r>
              <a:rPr lang="en-US" dirty="0" smtClean="0"/>
              <a:t>First bullet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GB" dirty="0" smtClean="0"/>
              <a:t>Third level</a:t>
            </a:r>
          </a:p>
          <a:p>
            <a:pPr lvl="4"/>
            <a:r>
              <a:rPr lang="en-GB" dirty="0" smtClean="0"/>
              <a:t>Fourth level</a:t>
            </a:r>
            <a:endParaRPr lang="en-GB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244617" y="1118483"/>
            <a:ext cx="3503861" cy="5040312"/>
          </a:xfrm>
        </p:spPr>
        <p:txBody>
          <a:bodyPr/>
          <a:lstStyle>
            <a:lvl1pPr marL="0" indent="0">
              <a:buNone/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>
              <a:buFont typeface="Arial" pitchFamily="34" charset="0"/>
              <a:buChar char="•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4625">
              <a:buFont typeface="Arial" pitchFamily="34" charset="0"/>
              <a:buChar char="–"/>
              <a:defRPr/>
            </a:lvl3pPr>
            <a:lvl4pPr marL="717550" indent="-180975">
              <a:buFont typeface="Wingdings" pitchFamily="2" charset="2"/>
              <a:buChar char="§"/>
              <a:defRPr/>
            </a:lvl4pPr>
            <a:lvl5pPr marL="898525" indent="-18097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This is normal text</a:t>
            </a:r>
          </a:p>
          <a:p>
            <a:pPr lvl="1"/>
            <a:r>
              <a:rPr lang="en-US" dirty="0" smtClean="0"/>
              <a:t>First bullet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GB" dirty="0" smtClean="0"/>
              <a:t>Third level</a:t>
            </a:r>
          </a:p>
          <a:p>
            <a:pPr lvl="4"/>
            <a:r>
              <a:rPr lang="en-GB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826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hird - 2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37662" y="231220"/>
            <a:ext cx="11310815" cy="7207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7662" y="958011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7662" y="1117083"/>
            <a:ext cx="3544277" cy="5040312"/>
          </a:xfrm>
        </p:spPr>
        <p:txBody>
          <a:bodyPr/>
          <a:lstStyle>
            <a:lvl1pPr marL="0" indent="0">
              <a:buNone/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>
              <a:buFont typeface="Arial" pitchFamily="34" charset="0"/>
              <a:buChar char="•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4625">
              <a:buFont typeface="Arial" pitchFamily="34" charset="0"/>
              <a:buChar char="–"/>
              <a:defRPr/>
            </a:lvl3pPr>
            <a:lvl4pPr marL="717550" indent="-180975">
              <a:buFont typeface="Wingdings" pitchFamily="2" charset="2"/>
              <a:buChar char="§"/>
              <a:defRPr/>
            </a:lvl4pPr>
            <a:lvl5pPr marL="898525" indent="-18097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This is normal text</a:t>
            </a:r>
          </a:p>
          <a:p>
            <a:pPr lvl="1"/>
            <a:r>
              <a:rPr lang="en-US" dirty="0" smtClean="0"/>
              <a:t>First bullet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GB" dirty="0" smtClean="0"/>
              <a:t>Third level</a:t>
            </a:r>
          </a:p>
          <a:p>
            <a:pPr lvl="4"/>
            <a:r>
              <a:rPr lang="en-GB" dirty="0" smtClean="0"/>
              <a:t>Fourth level</a:t>
            </a:r>
            <a:endParaRPr lang="en-GB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4320931" y="1118483"/>
            <a:ext cx="7427546" cy="5040312"/>
          </a:xfrm>
        </p:spPr>
        <p:txBody>
          <a:bodyPr/>
          <a:lstStyle>
            <a:lvl1pPr marL="0" indent="0">
              <a:buNone/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>
              <a:buFont typeface="Arial" pitchFamily="34" charset="0"/>
              <a:buChar char="•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4625">
              <a:buFont typeface="Arial" pitchFamily="34" charset="0"/>
              <a:buChar char="–"/>
              <a:defRPr/>
            </a:lvl3pPr>
            <a:lvl4pPr marL="717550" indent="-180975">
              <a:buFont typeface="Wingdings" pitchFamily="2" charset="2"/>
              <a:buChar char="§"/>
              <a:defRPr/>
            </a:lvl4pPr>
            <a:lvl5pPr marL="898525" indent="-18097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This is normal text</a:t>
            </a:r>
          </a:p>
          <a:p>
            <a:pPr lvl="1"/>
            <a:r>
              <a:rPr lang="en-US" dirty="0" smtClean="0"/>
              <a:t>First bullet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GB" dirty="0" smtClean="0"/>
              <a:t>Third level</a:t>
            </a:r>
          </a:p>
          <a:p>
            <a:pPr lvl="4"/>
            <a:r>
              <a:rPr lang="en-GB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27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37662" y="231220"/>
            <a:ext cx="11310815" cy="7207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7662" y="958011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7662" y="1118483"/>
            <a:ext cx="6426409" cy="5040312"/>
          </a:xfrm>
        </p:spPr>
        <p:txBody>
          <a:bodyPr/>
          <a:lstStyle>
            <a:lvl1pPr marL="0" indent="0">
              <a:buNone/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>
              <a:buFont typeface="Arial" pitchFamily="34" charset="0"/>
              <a:buChar char="•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4625">
              <a:buFont typeface="Arial" pitchFamily="34" charset="0"/>
              <a:buChar char="–"/>
              <a:defRPr/>
            </a:lvl3pPr>
            <a:lvl4pPr marL="717550" indent="-180975">
              <a:buFont typeface="Wingdings" pitchFamily="2" charset="2"/>
              <a:buChar char="§"/>
              <a:defRPr/>
            </a:lvl4pPr>
            <a:lvl5pPr marL="898525" indent="-18097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This is normal text</a:t>
            </a:r>
          </a:p>
          <a:p>
            <a:pPr lvl="1"/>
            <a:r>
              <a:rPr lang="en-US" dirty="0" smtClean="0"/>
              <a:t>First bullet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GB" dirty="0" smtClean="0"/>
              <a:t>Third level</a:t>
            </a:r>
          </a:p>
          <a:p>
            <a:pPr lvl="4"/>
            <a:r>
              <a:rPr lang="en-GB" dirty="0" smtClean="0"/>
              <a:t>Fourth level</a:t>
            </a:r>
            <a:endParaRPr lang="en-GB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7091639" y="1118483"/>
            <a:ext cx="4656838" cy="5040312"/>
          </a:xfrm>
        </p:spPr>
        <p:txBody>
          <a:bodyPr/>
          <a:lstStyle>
            <a:lvl1pPr marL="0" indent="0">
              <a:buNone/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>
              <a:buFont typeface="Arial" pitchFamily="34" charset="0"/>
              <a:buChar char="•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4625">
              <a:buFont typeface="Arial" pitchFamily="34" charset="0"/>
              <a:buChar char="–"/>
              <a:defRPr/>
            </a:lvl3pPr>
            <a:lvl4pPr marL="717550" indent="-180975">
              <a:buFont typeface="Wingdings" pitchFamily="2" charset="2"/>
              <a:buChar char="§"/>
              <a:defRPr/>
            </a:lvl4pPr>
            <a:lvl5pPr marL="898525" indent="-18097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This is normal text</a:t>
            </a:r>
          </a:p>
          <a:p>
            <a:pPr lvl="1"/>
            <a:r>
              <a:rPr lang="en-US" dirty="0" smtClean="0"/>
              <a:t>First bullet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GB" dirty="0" smtClean="0"/>
              <a:t>Third level</a:t>
            </a:r>
          </a:p>
          <a:p>
            <a:pPr lvl="4"/>
            <a:r>
              <a:rPr lang="en-GB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023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37662" y="200026"/>
            <a:ext cx="11309198" cy="751919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7662" y="958011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37662" y="1122364"/>
            <a:ext cx="1551354" cy="5046662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2"/>
                </a:solidFill>
              </a:defRPr>
            </a:lvl1pPr>
            <a:lvl2pPr marL="180975" indent="0">
              <a:buNone/>
              <a:defRPr sz="900">
                <a:solidFill>
                  <a:schemeClr val="accent2"/>
                </a:solidFill>
              </a:defRPr>
            </a:lvl2pPr>
            <a:lvl3pPr marL="361950" indent="0">
              <a:buNone/>
              <a:defRPr sz="900">
                <a:solidFill>
                  <a:schemeClr val="accent2"/>
                </a:solidFill>
              </a:defRPr>
            </a:lvl3pPr>
            <a:lvl4pPr marL="536575" indent="0">
              <a:buNone/>
              <a:defRPr sz="900">
                <a:solidFill>
                  <a:schemeClr val="accent2"/>
                </a:solidFill>
              </a:defRPr>
            </a:lvl4pPr>
            <a:lvl5pPr marL="717550" indent="0">
              <a:buNone/>
              <a:defRPr sz="9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2263476" y="1118483"/>
            <a:ext cx="9485002" cy="5040312"/>
          </a:xfrm>
        </p:spPr>
        <p:txBody>
          <a:bodyPr/>
          <a:lstStyle>
            <a:lvl1pPr marL="0" indent="0">
              <a:buNone/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>
              <a:buFont typeface="Arial" pitchFamily="34" charset="0"/>
              <a:buChar char="•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4625">
              <a:buFont typeface="Arial" pitchFamily="34" charset="0"/>
              <a:buChar char="–"/>
              <a:defRPr/>
            </a:lvl3pPr>
            <a:lvl4pPr marL="717550" indent="-180975">
              <a:buFont typeface="Wingdings" pitchFamily="2" charset="2"/>
              <a:buChar char="§"/>
              <a:defRPr/>
            </a:lvl4pPr>
            <a:lvl5pPr marL="898525" indent="-18097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This is normal text</a:t>
            </a:r>
          </a:p>
          <a:p>
            <a:pPr lvl="1"/>
            <a:r>
              <a:rPr lang="en-US" dirty="0" smtClean="0"/>
              <a:t>First bullet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GB" dirty="0" smtClean="0"/>
              <a:t>Third level</a:t>
            </a:r>
          </a:p>
          <a:p>
            <a:pPr lvl="4"/>
            <a:r>
              <a:rPr lang="en-GB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424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48" y="200026"/>
            <a:ext cx="11317230" cy="750827"/>
          </a:xfrm>
        </p:spPr>
        <p:txBody>
          <a:bodyPr anchor="b"/>
          <a:lstStyle>
            <a:lvl1pPr>
              <a:defRPr sz="2400" b="1" spc="0" baseline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431249" y="947908"/>
            <a:ext cx="11317228" cy="6181"/>
          </a:xfrm>
          <a:prstGeom prst="line">
            <a:avLst/>
          </a:prstGeom>
          <a:solidFill>
            <a:srgbClr val="FFCC00"/>
          </a:solidFill>
          <a:ln w="12700" cap="rnd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31249" y="1118483"/>
            <a:ext cx="11317228" cy="5040312"/>
          </a:xfrm>
        </p:spPr>
        <p:txBody>
          <a:bodyPr/>
          <a:lstStyle>
            <a:lvl1pPr marL="0" indent="0">
              <a:buNone/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>
              <a:buFont typeface="Arial" pitchFamily="34" charset="0"/>
              <a:buChar char="•"/>
              <a:defRPr lang="en-US" sz="1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4625">
              <a:buFont typeface="Arial" pitchFamily="34" charset="0"/>
              <a:buChar char="–"/>
              <a:defRPr/>
            </a:lvl3pPr>
            <a:lvl4pPr marL="717550" indent="-180975">
              <a:buFont typeface="Wingdings" pitchFamily="2" charset="2"/>
              <a:buChar char="§"/>
              <a:defRPr/>
            </a:lvl4pPr>
            <a:lvl5pPr marL="898525" indent="-180975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This is normal text</a:t>
            </a:r>
          </a:p>
          <a:p>
            <a:pPr lvl="1"/>
            <a:r>
              <a:rPr lang="en-US" dirty="0" smtClean="0"/>
              <a:t>First bullet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GB" dirty="0" smtClean="0"/>
              <a:t>Third level</a:t>
            </a:r>
          </a:p>
          <a:p>
            <a:pPr lvl="4"/>
            <a:r>
              <a:rPr lang="en-GB" dirty="0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293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37662" y="231221"/>
            <a:ext cx="11310815" cy="522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7660" y="1122364"/>
            <a:ext cx="5449846" cy="5046663"/>
          </a:xfrm>
        </p:spPr>
        <p:txBody>
          <a:bodyPr/>
          <a:lstStyle>
            <a:lvl2pPr>
              <a:spcBef>
                <a:spcPts val="600"/>
              </a:spcBef>
              <a:defRPr sz="1200"/>
            </a:lvl2pPr>
            <a:lvl3pPr>
              <a:spcBef>
                <a:spcPts val="400"/>
              </a:spcBef>
              <a:defRPr sz="1000"/>
            </a:lvl3pPr>
            <a:lvl4pPr>
              <a:spcBef>
                <a:spcPts val="400"/>
              </a:spcBef>
              <a:defRPr sz="1000"/>
            </a:lvl4pPr>
            <a:lvl5pPr>
              <a:spcBef>
                <a:spcPts val="400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298630" y="1122363"/>
            <a:ext cx="5449846" cy="5046662"/>
          </a:xfrm>
        </p:spPr>
        <p:txBody>
          <a:bodyPr/>
          <a:lstStyle>
            <a:lvl2pPr>
              <a:spcBef>
                <a:spcPts val="600"/>
              </a:spcBef>
              <a:defRPr sz="1200"/>
            </a:lvl2pPr>
            <a:lvl3pPr>
              <a:spcBef>
                <a:spcPts val="400"/>
              </a:spcBef>
              <a:defRPr sz="1000"/>
            </a:lvl3pPr>
            <a:lvl4pPr>
              <a:spcBef>
                <a:spcPts val="400"/>
              </a:spcBef>
              <a:defRPr sz="1000"/>
            </a:lvl4pPr>
            <a:lvl5pPr>
              <a:spcBef>
                <a:spcPts val="400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7662" y="753808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71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37662" y="231221"/>
            <a:ext cx="11310815" cy="522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8"/>
          </p:nvPr>
        </p:nvSpPr>
        <p:spPr>
          <a:xfrm>
            <a:off x="8203861" y="1122363"/>
            <a:ext cx="3544615" cy="5046662"/>
          </a:xfrm>
        </p:spPr>
        <p:txBody>
          <a:bodyPr/>
          <a:lstStyle>
            <a:lvl2pPr>
              <a:defRPr sz="1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9"/>
          </p:nvPr>
        </p:nvSpPr>
        <p:spPr>
          <a:xfrm>
            <a:off x="437662" y="1122363"/>
            <a:ext cx="3544615" cy="5046662"/>
          </a:xfrm>
        </p:spPr>
        <p:txBody>
          <a:bodyPr/>
          <a:lstStyle>
            <a:lvl2pPr>
              <a:defRPr sz="1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20"/>
          </p:nvPr>
        </p:nvSpPr>
        <p:spPr>
          <a:xfrm>
            <a:off x="4320761" y="1122363"/>
            <a:ext cx="3544615" cy="5046662"/>
          </a:xfrm>
        </p:spPr>
        <p:txBody>
          <a:bodyPr/>
          <a:lstStyle>
            <a:lvl2pPr>
              <a:defRPr sz="1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7662" y="753808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79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hirds- 1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37662" y="231221"/>
            <a:ext cx="11310815" cy="522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/>
          </p:nvPr>
        </p:nvSpPr>
        <p:spPr>
          <a:xfrm>
            <a:off x="437662" y="1122363"/>
            <a:ext cx="7425969" cy="5046662"/>
          </a:xfrm>
        </p:spPr>
        <p:txBody>
          <a:bodyPr/>
          <a:lstStyle>
            <a:lvl2pPr>
              <a:defRPr sz="1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8"/>
          </p:nvPr>
        </p:nvSpPr>
        <p:spPr>
          <a:xfrm>
            <a:off x="8203862" y="1122363"/>
            <a:ext cx="3544615" cy="5046662"/>
          </a:xfrm>
        </p:spPr>
        <p:txBody>
          <a:bodyPr/>
          <a:lstStyle>
            <a:lvl2pPr>
              <a:defRPr sz="1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7662" y="753808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28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hird - 2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37662" y="231221"/>
            <a:ext cx="11310815" cy="522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7"/>
          </p:nvPr>
        </p:nvSpPr>
        <p:spPr>
          <a:xfrm>
            <a:off x="4322507" y="1122363"/>
            <a:ext cx="7425969" cy="5046662"/>
          </a:xfrm>
        </p:spPr>
        <p:txBody>
          <a:bodyPr/>
          <a:lstStyle>
            <a:lvl2pPr>
              <a:defRPr sz="1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8"/>
          </p:nvPr>
        </p:nvSpPr>
        <p:spPr>
          <a:xfrm>
            <a:off x="445851" y="1122363"/>
            <a:ext cx="3544615" cy="5046662"/>
          </a:xfrm>
        </p:spPr>
        <p:txBody>
          <a:bodyPr/>
          <a:lstStyle>
            <a:lvl2pPr>
              <a:defRPr sz="1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7662" y="753808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73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37662" y="231221"/>
            <a:ext cx="11310815" cy="52258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082693" y="1122363"/>
            <a:ext cx="4665785" cy="5046662"/>
          </a:xfrm>
        </p:spPr>
        <p:txBody>
          <a:bodyPr/>
          <a:lstStyle>
            <a:lvl2pPr>
              <a:spcBef>
                <a:spcPts val="600"/>
              </a:spcBef>
              <a:defRPr sz="1200"/>
            </a:lvl2pPr>
            <a:lvl3pPr>
              <a:spcBef>
                <a:spcPts val="400"/>
              </a:spcBef>
              <a:defRPr sz="1000"/>
            </a:lvl3pPr>
            <a:lvl4pPr>
              <a:spcBef>
                <a:spcPts val="400"/>
              </a:spcBef>
              <a:defRPr sz="1000"/>
            </a:lvl4pPr>
            <a:lvl5pPr>
              <a:spcBef>
                <a:spcPts val="400"/>
              </a:spcBef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437662" y="1122363"/>
            <a:ext cx="6430108" cy="5046662"/>
          </a:xfrm>
        </p:spPr>
        <p:txBody>
          <a:bodyPr/>
          <a:lstStyle>
            <a:lvl2pPr>
              <a:defRPr sz="1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7662" y="753808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9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37662" y="200027"/>
            <a:ext cx="11309198" cy="55378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198078" y="1122364"/>
            <a:ext cx="9550400" cy="5046663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37662" y="1122364"/>
            <a:ext cx="1551354" cy="5046662"/>
          </a:xfrm>
        </p:spPr>
        <p:txBody>
          <a:bodyPr/>
          <a:lstStyle>
            <a:lvl1pPr marL="0" indent="0">
              <a:buNone/>
              <a:defRPr sz="900">
                <a:solidFill>
                  <a:schemeClr val="accent2"/>
                </a:solidFill>
              </a:defRPr>
            </a:lvl1pPr>
            <a:lvl2pPr marL="180975" indent="0">
              <a:buNone/>
              <a:defRPr sz="900">
                <a:solidFill>
                  <a:schemeClr val="accent2"/>
                </a:solidFill>
              </a:defRPr>
            </a:lvl2pPr>
            <a:lvl3pPr marL="361950" indent="0">
              <a:buNone/>
              <a:defRPr sz="900">
                <a:solidFill>
                  <a:schemeClr val="accent2"/>
                </a:solidFill>
              </a:defRPr>
            </a:lvl3pPr>
            <a:lvl4pPr marL="536575" indent="0">
              <a:buNone/>
              <a:defRPr sz="900">
                <a:solidFill>
                  <a:schemeClr val="accent2"/>
                </a:solidFill>
              </a:defRPr>
            </a:lvl4pPr>
            <a:lvl5pPr marL="717550" indent="0">
              <a:buNone/>
              <a:defRPr sz="9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7662" y="753808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40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37662" y="274252"/>
            <a:ext cx="11309198" cy="690949"/>
          </a:xfrm>
          <a:prstGeom prst="rect">
            <a:avLst/>
          </a:prstGeom>
        </p:spPr>
        <p:txBody>
          <a:bodyPr vert="horz" lIns="0" tIns="36000" rIns="0" bIns="3600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37661" y="1172584"/>
            <a:ext cx="11298462" cy="50040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har char="-"/>
            </a:pPr>
            <a:r>
              <a:rPr lang="en-US" dirty="0" smtClean="0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0976113" y="6493888"/>
            <a:ext cx="863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B44EA16-231A-4939-81AE-047FA67A3A97}" type="slidenum">
              <a:rPr lang="en-GB" sz="1000" smtClean="0"/>
              <a:pPr algn="r"/>
              <a:t>‹N›</a:t>
            </a:fld>
            <a:endParaRPr lang="en-GB" sz="10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37662" y="6203717"/>
            <a:ext cx="860459" cy="50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3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0" r:id="rId3"/>
    <p:sldLayoutId id="2147483654" r:id="rId4"/>
    <p:sldLayoutId id="2147483660" r:id="rId5"/>
    <p:sldLayoutId id="2147483661" r:id="rId6"/>
    <p:sldLayoutId id="2147483662" r:id="rId7"/>
    <p:sldLayoutId id="2147483659" r:id="rId8"/>
    <p:sldLayoutId id="2147483656" r:id="rId9"/>
    <p:sldLayoutId id="2147483695" r:id="rId10"/>
    <p:sldLayoutId id="2147483700" r:id="rId11"/>
    <p:sldLayoutId id="2147483701" r:id="rId12"/>
    <p:sldLayoutId id="2147483705" r:id="rId13"/>
    <p:sldLayoutId id="2147483720" r:id="rId14"/>
    <p:sldLayoutId id="2147483732" r:id="rId15"/>
    <p:sldLayoutId id="2147483735" r:id="rId16"/>
    <p:sldLayoutId id="2147483741" r:id="rId17"/>
    <p:sldLayoutId id="2147483743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kern="1200" cap="none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spcAft>
          <a:spcPts val="0"/>
        </a:spcAft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1200"/>
        </a:spcBef>
        <a:spcAft>
          <a:spcPts val="300"/>
        </a:spcAft>
        <a:buFont typeface="Arial" pitchFamily="34" charset="0"/>
        <a:buChar char="–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4625" algn="l" defTabSz="914400" rtl="0" eaLnBrk="1" latinLnBrk="0" hangingPunct="1">
        <a:spcBef>
          <a:spcPts val="300"/>
        </a:spcBef>
        <a:spcAft>
          <a:spcPts val="300"/>
        </a:spcAft>
        <a:buFont typeface="Calibri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80975" algn="l" defTabSz="914400" rtl="0" eaLnBrk="1" latinLnBrk="0" hangingPunct="1">
        <a:spcBef>
          <a:spcPts val="300"/>
        </a:spcBef>
        <a:spcAft>
          <a:spcPts val="300"/>
        </a:spcAft>
        <a:buFont typeface="Calibri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0975" algn="l" defTabSz="914400" rtl="0" eaLnBrk="1" latinLnBrk="0" hangingPunct="1">
        <a:spcBef>
          <a:spcPts val="300"/>
        </a:spcBef>
        <a:spcAft>
          <a:spcPts val="300"/>
        </a:spcAft>
        <a:buFont typeface="Calibri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37662" y="274252"/>
            <a:ext cx="11309198" cy="690949"/>
          </a:xfrm>
          <a:prstGeom prst="rect">
            <a:avLst/>
          </a:prstGeom>
        </p:spPr>
        <p:txBody>
          <a:bodyPr vert="horz" lIns="0" tIns="36000" rIns="0" bIns="3600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37661" y="1172584"/>
            <a:ext cx="11298462" cy="50040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har char="-"/>
            </a:pPr>
            <a:r>
              <a:rPr lang="en-US" dirty="0" smtClean="0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901196" y="6426200"/>
            <a:ext cx="984728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0976113" y="6493888"/>
            <a:ext cx="863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B44EA16-231A-4939-81AE-047FA67A3A97}" type="slidenum">
              <a:rPr lang="en-GB" sz="1000" smtClean="0"/>
              <a:pPr algn="r"/>
              <a:t>‹N›</a:t>
            </a:fld>
            <a:endParaRPr lang="en-GB" sz="10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3" y="6240463"/>
            <a:ext cx="1752942" cy="61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6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kern="1200" cap="none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spcAft>
          <a:spcPts val="0"/>
        </a:spcAft>
        <a:buFont typeface="Arial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1200"/>
        </a:spcBef>
        <a:spcAft>
          <a:spcPts val="300"/>
        </a:spcAft>
        <a:buFont typeface="Arial" pitchFamily="34" charset="0"/>
        <a:buChar char="–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4625" algn="l" defTabSz="914400" rtl="0" eaLnBrk="1" latinLnBrk="0" hangingPunct="1">
        <a:spcBef>
          <a:spcPts val="300"/>
        </a:spcBef>
        <a:spcAft>
          <a:spcPts val="300"/>
        </a:spcAft>
        <a:buFont typeface="Calibri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80975" algn="l" defTabSz="914400" rtl="0" eaLnBrk="1" latinLnBrk="0" hangingPunct="1">
        <a:spcBef>
          <a:spcPts val="300"/>
        </a:spcBef>
        <a:spcAft>
          <a:spcPts val="300"/>
        </a:spcAft>
        <a:buFont typeface="Calibri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0975" algn="l" defTabSz="914400" rtl="0" eaLnBrk="1" latinLnBrk="0" hangingPunct="1">
        <a:spcBef>
          <a:spcPts val="300"/>
        </a:spcBef>
        <a:spcAft>
          <a:spcPts val="300"/>
        </a:spcAft>
        <a:buFont typeface="Calibri" pitchFamily="34" charset="0"/>
        <a:buChar char="•"/>
        <a:defRPr lang="en-GB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37662" y="274252"/>
            <a:ext cx="11309198" cy="690949"/>
          </a:xfrm>
          <a:prstGeom prst="rect">
            <a:avLst/>
          </a:prstGeom>
        </p:spPr>
        <p:txBody>
          <a:bodyPr vert="horz" lIns="0" tIns="36000" rIns="0" bIns="3600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37661" y="1172584"/>
            <a:ext cx="11298462" cy="500400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har char="-"/>
            </a:pPr>
            <a:r>
              <a:rPr lang="en-US" dirty="0" smtClean="0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189445" y="6426200"/>
            <a:ext cx="9559033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0976113" y="6493888"/>
            <a:ext cx="863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B44EA16-231A-4939-81AE-047FA67A3A97}" type="slidenum">
              <a:rPr lang="en-GB" sz="1000" smtClean="0"/>
              <a:pPr algn="r"/>
              <a:t>‹N›</a:t>
            </a:fld>
            <a:endParaRPr lang="en-GB" sz="1000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189445" y="6426201"/>
            <a:ext cx="7901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Confidential released</a:t>
            </a:r>
            <a:r>
              <a:rPr lang="en-GB" sz="1000" i="1" baseline="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1000" i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under NDA</a:t>
            </a:r>
            <a:endParaRPr lang="en-GB" sz="1000" i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3" y="6240463"/>
            <a:ext cx="1752942" cy="61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4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1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kern="1200" cap="none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spcAft>
          <a:spcPts val="0"/>
        </a:spcAft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1200"/>
        </a:spcBef>
        <a:spcAft>
          <a:spcPts val="300"/>
        </a:spcAft>
        <a:buFont typeface="Arial" pitchFamily="34" charset="0"/>
        <a:buChar char="–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4625" algn="l" defTabSz="914400" rtl="0" eaLnBrk="1" latinLnBrk="0" hangingPunct="1">
        <a:spcBef>
          <a:spcPts val="300"/>
        </a:spcBef>
        <a:spcAft>
          <a:spcPts val="300"/>
        </a:spcAft>
        <a:buFont typeface="Calibri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80975" algn="l" defTabSz="914400" rtl="0" eaLnBrk="1" latinLnBrk="0" hangingPunct="1">
        <a:spcBef>
          <a:spcPts val="300"/>
        </a:spcBef>
        <a:spcAft>
          <a:spcPts val="300"/>
        </a:spcAft>
        <a:buFont typeface="Calibri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0975" algn="l" defTabSz="914400" rtl="0" eaLnBrk="1" latinLnBrk="0" hangingPunct="1">
        <a:spcBef>
          <a:spcPts val="300"/>
        </a:spcBef>
        <a:spcAft>
          <a:spcPts val="300"/>
        </a:spcAft>
        <a:buFont typeface="Calibri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3637" y="2370529"/>
            <a:ext cx="8850293" cy="1291498"/>
          </a:xfrm>
        </p:spPr>
        <p:txBody>
          <a:bodyPr>
            <a:spAutoFit/>
          </a:bodyPr>
          <a:lstStyle/>
          <a:p>
            <a:r>
              <a:rPr lang="en-GB" dirty="0" smtClean="0"/>
              <a:t>DAB digital radio – a platform for radio</a:t>
            </a:r>
            <a:endParaRPr lang="en-GB" b="0" dirty="0">
              <a:solidFill>
                <a:srgbClr val="FF0000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613637" y="4174360"/>
            <a:ext cx="7107308" cy="1140954"/>
          </a:xfrm>
        </p:spPr>
        <p:txBody>
          <a:bodyPr vert="horz" wrap="square" lIns="0" tIns="46800" rIns="90000" bIns="46800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GB" sz="2400" dirty="0"/>
              <a:t>Patrick Hannon, President, WorldDAB</a:t>
            </a:r>
          </a:p>
          <a:p>
            <a:pPr>
              <a:spcBef>
                <a:spcPts val="2400"/>
              </a:spcBef>
            </a:pPr>
            <a:r>
              <a:rPr lang="en-GB" sz="2400" dirty="0" smtClean="0"/>
              <a:t>Milano, 22 November 2017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5460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France</a:t>
            </a:r>
            <a:endParaRPr lang="en-GB" dirty="0"/>
          </a:p>
        </p:txBody>
      </p:sp>
      <p:pic>
        <p:nvPicPr>
          <p:cNvPr id="5" name="Picture 2" descr="http://sonic.arts.ccny.cuny.edu/wordpress/wp-content/themes/twentyeleven-child/wordpresspics/wordpress_05.07.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6" y="1915025"/>
            <a:ext cx="4977082" cy="311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5928527" y="1854091"/>
            <a:ext cx="5918816" cy="3326168"/>
          </a:xfrm>
          <a:prstGeom prst="rect">
            <a:avLst/>
          </a:prstGeom>
        </p:spPr>
        <p:txBody>
          <a:bodyPr vert="horz" wrap="square" lIns="36000" tIns="46800" rIns="90000" bIns="46800" rtlCol="0">
            <a:spAutoFit/>
          </a:bodyPr>
          <a:lstStyle>
            <a:lvl1pPr marL="180975" indent="-180975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 lang="en-US" sz="2000"/>
            </a:lvl1pPr>
            <a:lvl2pPr marL="361950" lvl="1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 lang="en-US" sz="2000"/>
            </a:lvl2pPr>
            <a:lvl3pPr marL="536575" indent="-17462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 lang="en-US" sz="1200"/>
            </a:lvl3pPr>
            <a:lvl4pPr marL="717550" indent="-180975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•"/>
              <a:defRPr lang="en-US" sz="1200"/>
            </a:lvl4pPr>
            <a:lvl5pPr marL="898525" indent="-180975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•"/>
              <a:defRPr lang="en-GB" sz="12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4200"/>
              </a:spcBef>
            </a:pPr>
            <a:r>
              <a:rPr lang="en-GB" sz="1800" dirty="0" smtClean="0"/>
              <a:t>Launched Paris, Nice and Marseille: 2014</a:t>
            </a:r>
          </a:p>
          <a:p>
            <a:pPr>
              <a:spcBef>
                <a:spcPts val="4200"/>
              </a:spcBef>
            </a:pPr>
            <a:r>
              <a:rPr lang="en-GB" sz="1800" dirty="0" smtClean="0"/>
              <a:t>30 cities on air by 2020 </a:t>
            </a:r>
          </a:p>
          <a:p>
            <a:pPr>
              <a:spcBef>
                <a:spcPts val="4200"/>
              </a:spcBef>
            </a:pPr>
            <a:r>
              <a:rPr lang="en-GB" sz="1800" dirty="0" smtClean="0"/>
              <a:t>CSA consulting on two national networks for highways</a:t>
            </a:r>
          </a:p>
          <a:p>
            <a:pPr>
              <a:spcBef>
                <a:spcPts val="4200"/>
              </a:spcBef>
            </a:pPr>
            <a:r>
              <a:rPr lang="en-GB" sz="1800" dirty="0" smtClean="0"/>
              <a:t>When coverage exceeds 20% of population, all receivers required to offer analogue and DAB+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68439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992156" y="2747605"/>
            <a:ext cx="10207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/>
            </a:lvl1pPr>
          </a:lstStyle>
          <a:p>
            <a:r>
              <a:rPr lang="en-GB" sz="6000" dirty="0" smtClean="0"/>
              <a:t>Why does radio need DAB?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1907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Competition is increasing</a:t>
            </a:r>
            <a:endParaRPr lang="en-GB" dirty="0"/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07252" y="5081552"/>
            <a:ext cx="9688147" cy="525886"/>
          </a:xfrm>
          <a:solidFill>
            <a:srgbClr val="FF0066"/>
          </a:solidFill>
        </p:spPr>
        <p:txBody>
          <a:bodyPr wrap="square" tIns="108000" bIns="108000">
            <a:sp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GB" sz="2000" b="1" dirty="0" smtClean="0">
                <a:solidFill>
                  <a:schemeClr val="bg1"/>
                </a:solidFill>
              </a:rPr>
              <a:t>To secure its future, radio needs to innovate and retain its independence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74739" y="1267767"/>
            <a:ext cx="10242523" cy="3253991"/>
            <a:chOff x="1266296" y="1267767"/>
            <a:chExt cx="10242523" cy="3253991"/>
          </a:xfrm>
        </p:grpSpPr>
        <p:grpSp>
          <p:nvGrpSpPr>
            <p:cNvPr id="17" name="Group 16"/>
            <p:cNvGrpSpPr/>
            <p:nvPr/>
          </p:nvGrpSpPr>
          <p:grpSpPr>
            <a:xfrm>
              <a:off x="1266296" y="1276141"/>
              <a:ext cx="4770582" cy="3245617"/>
              <a:chOff x="1266296" y="1276141"/>
              <a:chExt cx="4770582" cy="324561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412219" y="1419650"/>
                <a:ext cx="4196585" cy="2954451"/>
                <a:chOff x="588388" y="1170759"/>
                <a:chExt cx="4196585" cy="2954451"/>
              </a:xfrm>
            </p:grpSpPr>
            <p:sp>
              <p:nvSpPr>
                <p:cNvPr id="33" name="TextBox 32"/>
                <p:cNvSpPr txBox="1"/>
                <p:nvPr/>
              </p:nvSpPr>
              <p:spPr>
                <a:xfrm>
                  <a:off x="588388" y="1170759"/>
                  <a:ext cx="18774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smtClean="0"/>
                    <a:t>Digital services</a:t>
                  </a:r>
                  <a:endParaRPr lang="en-GB" b="1" dirty="0"/>
                </a:p>
              </p:txBody>
            </p:sp>
            <p:grpSp>
              <p:nvGrpSpPr>
                <p:cNvPr id="8" name="Group 7"/>
                <p:cNvGrpSpPr>
                  <a:grpSpLocks noChangeAspect="1"/>
                </p:cNvGrpSpPr>
                <p:nvPr/>
              </p:nvGrpSpPr>
              <p:grpSpPr>
                <a:xfrm>
                  <a:off x="1143824" y="1789782"/>
                  <a:ext cx="3641149" cy="2335428"/>
                  <a:chOff x="772035" y="2025750"/>
                  <a:chExt cx="4604370" cy="2953236"/>
                </a:xfrm>
              </p:grpSpPr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244961" y="4148276"/>
                    <a:ext cx="1389055" cy="830710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30737" y="3054907"/>
                    <a:ext cx="945668" cy="1033380"/>
                  </a:xfrm>
                  <a:prstGeom prst="rect">
                    <a:avLst/>
                  </a:prstGeom>
                </p:spPr>
              </p:pic>
              <p:pic>
                <p:nvPicPr>
                  <p:cNvPr id="4" name="Picture 3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2035" y="3319592"/>
                    <a:ext cx="1561371" cy="521122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4346" y="2025750"/>
                    <a:ext cx="1422386" cy="874302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22902" y="3153152"/>
                    <a:ext cx="1488601" cy="854002"/>
                  </a:xfrm>
                  <a:prstGeom prst="rect">
                    <a:avLst/>
                  </a:prstGeom>
                </p:spPr>
              </p:pic>
              <p:pic>
                <p:nvPicPr>
                  <p:cNvPr id="5" name="Picture 4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600065" y="2208591"/>
                    <a:ext cx="2178111" cy="559417"/>
                  </a:xfrm>
                  <a:prstGeom prst="rect">
                    <a:avLst/>
                  </a:prstGeom>
                </p:spPr>
              </p:pic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2872" y="4336489"/>
                    <a:ext cx="1610632" cy="343064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Rectangle 11"/>
              <p:cNvSpPr/>
              <p:nvPr/>
            </p:nvSpPr>
            <p:spPr>
              <a:xfrm>
                <a:off x="1266296" y="1276141"/>
                <a:ext cx="4770582" cy="3245617"/>
              </a:xfrm>
              <a:prstGeom prst="rect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738237" y="1267767"/>
              <a:ext cx="4770582" cy="3245617"/>
              <a:chOff x="6738237" y="1267767"/>
              <a:chExt cx="4770582" cy="324561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908948" y="1419650"/>
                <a:ext cx="4001460" cy="2567444"/>
                <a:chOff x="7441645" y="1185325"/>
                <a:chExt cx="4001460" cy="2567444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7441645" y="1185325"/>
                  <a:ext cx="1569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smtClean="0"/>
                    <a:t>New devices</a:t>
                  </a:r>
                  <a:endParaRPr lang="en-GB" b="1" dirty="0"/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7599107" y="1480596"/>
                  <a:ext cx="3843998" cy="2272173"/>
                  <a:chOff x="7599107" y="1480596"/>
                  <a:chExt cx="3843998" cy="2272173"/>
                </a:xfrm>
              </p:grpSpPr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6871" b="17007"/>
                  <a:stretch/>
                </p:blipFill>
                <p:spPr>
                  <a:xfrm>
                    <a:off x="7599107" y="2499016"/>
                    <a:ext cx="1585087" cy="1048098"/>
                  </a:xfrm>
                  <a:prstGeom prst="rect">
                    <a:avLst/>
                  </a:prstGeom>
                </p:spPr>
              </p:pic>
              <p:pic>
                <p:nvPicPr>
                  <p:cNvPr id="6" name="Picture 5"/>
                  <p:cNvPicPr>
                    <a:picLocks noChangeAspect="1"/>
                  </p:cNvPicPr>
                  <p:nvPr/>
                </p:nvPicPr>
                <p:blipFill rotWithShape="1"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281" r="22079"/>
                  <a:stretch/>
                </p:blipFill>
                <p:spPr>
                  <a:xfrm>
                    <a:off x="9581632" y="1480596"/>
                    <a:ext cx="1861473" cy="2272173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2" name="Rectangle 21"/>
              <p:cNvSpPr/>
              <p:nvPr/>
            </p:nvSpPr>
            <p:spPr>
              <a:xfrm>
                <a:off x="6738237" y="1267767"/>
                <a:ext cx="4770582" cy="3245617"/>
              </a:xfrm>
              <a:prstGeom prst="rect">
                <a:avLst/>
              </a:prstGeom>
              <a:noFill/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395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1523984" y="1066789"/>
            <a:ext cx="57581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200" dirty="0">
                <a:solidFill>
                  <a:srgbClr val="000000"/>
                </a:solidFill>
                <a:latin typeface="Calibri" pitchFamily="34" charset="0"/>
              </a:rPr>
              <a:t>National radio services</a:t>
            </a:r>
            <a:endParaRPr kumimoji="1" lang="en-US" sz="2200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36867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273693"/>
              </p:ext>
            </p:extLst>
          </p:nvPr>
        </p:nvGraphicFramePr>
        <p:xfrm>
          <a:off x="2300289" y="1621057"/>
          <a:ext cx="7591425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4" name="Chart" r:id="rId4" imgW="6766506" imgH="3931920" progId="MSGraph.Chart.8">
                  <p:embed followColorScheme="full"/>
                </p:oleObj>
              </mc:Choice>
              <mc:Fallback>
                <p:oleObj name="Chart" r:id="rId4" imgW="6766506" imgH="393192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9" y="1621057"/>
                        <a:ext cx="7591425" cy="441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 Box 77"/>
          <p:cNvSpPr txBox="1">
            <a:spLocks noChangeArrowheads="1"/>
          </p:cNvSpPr>
          <p:nvPr/>
        </p:nvSpPr>
        <p:spPr bwMode="auto">
          <a:xfrm>
            <a:off x="1737671" y="6336804"/>
            <a:ext cx="88432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defTabSz="762000" eaLnBrk="0" hangingPunct="0"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GB" sz="1200" b="0" i="1" dirty="0" smtClean="0">
                <a:solidFill>
                  <a:srgbClr val="000000"/>
                </a:solidFill>
                <a:latin typeface="+mn-lt"/>
              </a:rPr>
              <a:t>Source: WorldDAB</a:t>
            </a:r>
            <a:endParaRPr kumimoji="1" lang="en-GB" sz="1200" b="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Limited capacity on FM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3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1523984" y="1066789"/>
            <a:ext cx="57581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200" dirty="0">
                <a:solidFill>
                  <a:srgbClr val="000000"/>
                </a:solidFill>
                <a:latin typeface="Calibri" pitchFamily="34" charset="0"/>
              </a:rPr>
              <a:t>National radio services</a:t>
            </a:r>
            <a:endParaRPr kumimoji="1" lang="en-US" sz="2200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36867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542040"/>
              </p:ext>
            </p:extLst>
          </p:nvPr>
        </p:nvGraphicFramePr>
        <p:xfrm>
          <a:off x="2300289" y="1621057"/>
          <a:ext cx="7591425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8" name="Chart" r:id="rId4" imgW="6766506" imgH="3931920" progId="MSGraph.Chart.8">
                  <p:embed followColorScheme="full"/>
                </p:oleObj>
              </mc:Choice>
              <mc:Fallback>
                <p:oleObj name="Chart" r:id="rId4" imgW="6766506" imgH="393192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9" y="1621057"/>
                        <a:ext cx="7591425" cy="441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 Box 77"/>
          <p:cNvSpPr txBox="1">
            <a:spLocks noChangeArrowheads="1"/>
          </p:cNvSpPr>
          <p:nvPr/>
        </p:nvSpPr>
        <p:spPr bwMode="auto">
          <a:xfrm>
            <a:off x="1737671" y="6336804"/>
            <a:ext cx="88432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defTabSz="762000" eaLnBrk="0" hangingPunct="0"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GB" sz="1200" b="0" i="1" dirty="0" smtClean="0">
                <a:solidFill>
                  <a:srgbClr val="000000"/>
                </a:solidFill>
                <a:latin typeface="+mn-lt"/>
              </a:rPr>
              <a:t>*  Will double in next 12 months with launch of second national multiplex    Source: WorldDAB</a:t>
            </a:r>
            <a:endParaRPr kumimoji="1" lang="en-GB" sz="1200" b="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DAB offers up to six times as many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4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DAB offers clearer </a:t>
            </a:r>
            <a:r>
              <a:rPr lang="en-GB" dirty="0"/>
              <a:t>sound </a:t>
            </a:r>
            <a:r>
              <a:rPr lang="en-GB" dirty="0" smtClean="0"/>
              <a:t>- </a:t>
            </a:r>
            <a:r>
              <a:rPr lang="en-GB" dirty="0"/>
              <a:t>particularly </a:t>
            </a:r>
            <a:r>
              <a:rPr lang="en-GB" dirty="0" smtClean="0"/>
              <a:t>where </a:t>
            </a:r>
            <a:r>
              <a:rPr lang="en-GB" dirty="0"/>
              <a:t>FM is overcrowded</a:t>
            </a:r>
          </a:p>
        </p:txBody>
      </p:sp>
      <p:pic>
        <p:nvPicPr>
          <p:cNvPr id="4" name="Picture 2" descr="http://dearadio.altervista.org/wp-content/uploads/2014/11/digital-radio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397" y="1125401"/>
            <a:ext cx="7585206" cy="505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12" y="1662955"/>
            <a:ext cx="3993776" cy="399377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39334" y="1722625"/>
            <a:ext cx="2046715" cy="833178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ts val="3000"/>
              </a:spcBef>
              <a:buNone/>
            </a:pPr>
            <a:r>
              <a:rPr lang="en-GB" sz="2400" dirty="0" smtClean="0">
                <a:solidFill>
                  <a:srgbClr val="002060"/>
                </a:solidFill>
              </a:rPr>
              <a:t>Media plurality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DAB delivers benefits for society</a:t>
            </a:r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154782" y="1722625"/>
            <a:ext cx="3112316" cy="833178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>
            <a:defPPr>
              <a:defRPr lang="en-US"/>
            </a:defPPr>
            <a:lvl1pPr indent="0" algn="ctr">
              <a:spcBef>
                <a:spcPts val="3000"/>
              </a:spcBef>
              <a:spcAft>
                <a:spcPts val="600"/>
              </a:spcAft>
              <a:buFont typeface="Arial" pitchFamily="34" charset="0"/>
              <a:buNone/>
              <a:defRPr sz="2400"/>
            </a:lvl1pPr>
            <a:lvl2pPr marL="361950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 sz="1400"/>
            </a:lvl2pPr>
            <a:lvl3pPr marL="536575" indent="-17462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 sz="1200"/>
            </a:lvl3pPr>
            <a:lvl4pPr marL="717550" indent="-180975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•"/>
              <a:defRPr sz="1200"/>
            </a:lvl4pPr>
            <a:lvl5pPr marL="898525" indent="-180975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•"/>
              <a:defRPr sz="12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GB" dirty="0">
                <a:solidFill>
                  <a:srgbClr val="002060"/>
                </a:solidFill>
              </a:rPr>
              <a:t>Reliability in emergencies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39842" y="5756044"/>
            <a:ext cx="3112316" cy="833178"/>
          </a:xfrm>
          <a:prstGeom prst="rect">
            <a:avLst/>
          </a:prstGeom>
        </p:spPr>
        <p:txBody>
          <a:bodyPr vert="horz" lIns="90000" tIns="46800" rIns="90000" bIns="46800" rtlCol="0">
            <a:spAutoFit/>
          </a:bodyPr>
          <a:lstStyle>
            <a:lvl1pPr marL="180975" indent="-180975" algn="l" defTabSz="914400" rtl="0" eaLnBrk="1" latinLnBrk="0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4625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•"/>
              <a:defRPr lang="en-GB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0"/>
              </a:spcBef>
              <a:buNone/>
            </a:pPr>
            <a:r>
              <a:rPr lang="en-GB" sz="2400" dirty="0">
                <a:solidFill>
                  <a:srgbClr val="002060"/>
                </a:solidFill>
              </a:rPr>
              <a:t>Lower costs and </a:t>
            </a:r>
            <a:r>
              <a:rPr lang="en-GB" sz="2400" dirty="0" smtClean="0">
                <a:solidFill>
                  <a:srgbClr val="002060"/>
                </a:solidFill>
              </a:rPr>
              <a:t>emissions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7916959" y="3924376"/>
            <a:ext cx="2387372" cy="833178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>
            <a:lvl1pPr marL="180975" indent="-180975" algn="l" defTabSz="914400" rtl="0" eaLnBrk="1" latinLnBrk="0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4625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•"/>
              <a:defRPr lang="en-GB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0"/>
              </a:spcBef>
              <a:buNone/>
            </a:pPr>
            <a:r>
              <a:rPr lang="en-GB" sz="2400" dirty="0">
                <a:solidFill>
                  <a:srgbClr val="002060"/>
                </a:solidFill>
              </a:rPr>
              <a:t>Spectrum </a:t>
            </a:r>
            <a:r>
              <a:rPr lang="en-GB" sz="2400" dirty="0" smtClean="0">
                <a:solidFill>
                  <a:srgbClr val="002060"/>
                </a:solidFill>
              </a:rPr>
              <a:t>efficiency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619754" y="3924376"/>
            <a:ext cx="2604580" cy="833178"/>
          </a:xfrm>
          <a:prstGeom prst="rect">
            <a:avLst/>
          </a:prstGeom>
        </p:spPr>
        <p:txBody>
          <a:bodyPr vert="horz" wrap="square" lIns="90000" tIns="46800" rIns="90000" bIns="46800" rtlCol="0">
            <a:spAutoFit/>
          </a:bodyPr>
          <a:lstStyle>
            <a:lvl1pPr marL="180975" indent="-180975" algn="l" defTabSz="914400" rtl="0" eaLnBrk="1" latinLnBrk="0" hangingPunct="1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4625" algn="l" defTabSz="914400" rtl="0" eaLnBrk="1" latinLnBrk="0" hangingPunct="1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0975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•"/>
              <a:defRPr lang="en-GB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0"/>
              </a:spcBef>
              <a:buNone/>
            </a:pPr>
            <a:r>
              <a:rPr lang="en-GB" sz="2400" dirty="0">
                <a:solidFill>
                  <a:srgbClr val="002060"/>
                </a:solidFill>
              </a:rPr>
              <a:t>Enhanced traffic information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3688" y="948008"/>
            <a:ext cx="4123172" cy="510778"/>
          </a:xfrm>
          <a:prstGeom prst="round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 smtClean="0"/>
              <a:t>Free to air / no gatekeeper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8403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1380379" y="2568168"/>
            <a:ext cx="9431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/>
            </a:lvl1pPr>
          </a:lstStyle>
          <a:p>
            <a:r>
              <a:rPr lang="en-GB" sz="6000" dirty="0" smtClean="0"/>
              <a:t>How do we grow support for DAB?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8703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Keys to success: political commitment and industry collaboration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744894" y="1386458"/>
            <a:ext cx="10702212" cy="4080254"/>
            <a:chOff x="364180" y="1386458"/>
            <a:chExt cx="9177640" cy="4080254"/>
          </a:xfrm>
        </p:grpSpPr>
        <p:grpSp>
          <p:nvGrpSpPr>
            <p:cNvPr id="4" name="Group 3"/>
            <p:cNvGrpSpPr/>
            <p:nvPr/>
          </p:nvGrpSpPr>
          <p:grpSpPr>
            <a:xfrm>
              <a:off x="450116" y="4309753"/>
              <a:ext cx="9005769" cy="1156959"/>
              <a:chOff x="450116" y="4309753"/>
              <a:chExt cx="9005769" cy="1156959"/>
            </a:xfrm>
          </p:grpSpPr>
          <p:sp>
            <p:nvSpPr>
              <p:cNvPr id="5" name="Cloud 4"/>
              <p:cNvSpPr/>
              <p:nvPr/>
            </p:nvSpPr>
            <p:spPr>
              <a:xfrm>
                <a:off x="3555004" y="4309753"/>
                <a:ext cx="2795553" cy="1156959"/>
              </a:xfrm>
              <a:prstGeom prst="cloud">
                <a:avLst/>
              </a:prstGeom>
              <a:solidFill>
                <a:schemeClr val="bg1"/>
              </a:solidFill>
              <a:ln w="25400">
                <a:solidFill>
                  <a:srgbClr val="002060"/>
                </a:solidFill>
              </a:ln>
            </p:spPr>
            <p:txBody>
              <a:bodyPr wrap="square" lIns="72000" tIns="72000" rIns="72000" bIns="72000" anchor="ctr" anchorCtr="0">
                <a:noAutofit/>
              </a:bodyPr>
              <a:lstStyle/>
              <a:p>
                <a:pPr algn="ctr" eaLnBrk="0" hangingPunct="0"/>
                <a:r>
                  <a:rPr lang="en-GB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Collaboration</a:t>
                </a:r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Right Arrow 6"/>
              <p:cNvSpPr/>
              <p:nvPr/>
            </p:nvSpPr>
            <p:spPr bwMode="auto">
              <a:xfrm>
                <a:off x="6485885" y="4693311"/>
                <a:ext cx="2970000" cy="389837"/>
              </a:xfrm>
              <a:prstGeom prst="rightArrow">
                <a:avLst/>
              </a:prstGeom>
              <a:solidFill>
                <a:srgbClr val="002060"/>
              </a:solidFill>
              <a:ln w="12700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ight Arrow 7"/>
              <p:cNvSpPr/>
              <p:nvPr/>
            </p:nvSpPr>
            <p:spPr bwMode="auto">
              <a:xfrm flipH="1">
                <a:off x="450116" y="4693311"/>
                <a:ext cx="2969561" cy="389837"/>
              </a:xfrm>
              <a:prstGeom prst="rightArrow">
                <a:avLst/>
              </a:prstGeom>
              <a:solidFill>
                <a:srgbClr val="002060"/>
              </a:solidFill>
              <a:ln w="12700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64180" y="2982865"/>
              <a:ext cx="9177640" cy="888847"/>
              <a:chOff x="355601" y="2982865"/>
              <a:chExt cx="9177640" cy="888847"/>
            </a:xfrm>
          </p:grpSpPr>
          <p:sp>
            <p:nvSpPr>
              <p:cNvPr id="10" name="AutoShape 8"/>
              <p:cNvSpPr>
                <a:spLocks noChangeArrowheads="1"/>
              </p:cNvSpPr>
              <p:nvPr/>
            </p:nvSpPr>
            <p:spPr bwMode="auto">
              <a:xfrm>
                <a:off x="355601" y="2982865"/>
                <a:ext cx="1905939" cy="888847"/>
              </a:xfrm>
              <a:prstGeom prst="homePlate">
                <a:avLst>
                  <a:gd name="adj" fmla="val 16994"/>
                </a:avLst>
              </a:prstGeom>
              <a:solidFill>
                <a:srgbClr val="002060"/>
              </a:solidFill>
              <a:ln w="9525" algn="ctr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72000" rIns="0" anchor="ctr"/>
              <a:lstStyle/>
              <a:p>
                <a:pPr algn="ctr"/>
                <a:r>
                  <a:rPr lang="en-US" sz="20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Content</a:t>
                </a:r>
                <a:endParaRPr kumimoji="0" lang="en-US" sz="2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2236756" y="2982865"/>
                <a:ext cx="1842709" cy="888847"/>
              </a:xfrm>
              <a:prstGeom prst="chevron">
                <a:avLst>
                  <a:gd name="adj" fmla="val 14970"/>
                </a:avLst>
              </a:prstGeom>
              <a:solidFill>
                <a:srgbClr val="002060"/>
              </a:solidFill>
              <a:ln w="9525" algn="ctr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108000" rIns="72000" anchor="ctr"/>
              <a:lstStyle/>
              <a:p>
                <a:pPr algn="ctr"/>
                <a:r>
                  <a:rPr lang="en-US" sz="20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Coverage</a:t>
                </a:r>
                <a:endParaRPr kumimoji="0" lang="en-US" sz="2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AutoShape 12"/>
              <p:cNvSpPr>
                <a:spLocks noChangeArrowheads="1"/>
              </p:cNvSpPr>
              <p:nvPr/>
            </p:nvSpPr>
            <p:spPr bwMode="auto">
              <a:xfrm>
                <a:off x="5872606" y="2982865"/>
                <a:ext cx="1842709" cy="888847"/>
              </a:xfrm>
              <a:prstGeom prst="chevron">
                <a:avLst>
                  <a:gd name="adj" fmla="val 14970"/>
                </a:avLst>
              </a:prstGeom>
              <a:solidFill>
                <a:srgbClr val="002060"/>
              </a:solidFill>
              <a:ln w="9525" algn="ctr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108000" rIns="72000" anchor="ctr"/>
              <a:lstStyle/>
              <a:p>
                <a:pPr algn="ctr"/>
                <a:r>
                  <a:rPr kumimoji="0" lang="en-US" sz="20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Consumer devices</a:t>
                </a:r>
                <a:endParaRPr kumimoji="0" lang="en-US" sz="2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7690532" y="2982865"/>
                <a:ext cx="1842709" cy="888847"/>
              </a:xfrm>
              <a:prstGeom prst="chevron">
                <a:avLst>
                  <a:gd name="adj" fmla="val 14970"/>
                </a:avLst>
              </a:prstGeom>
              <a:solidFill>
                <a:srgbClr val="002060"/>
              </a:solidFill>
              <a:ln w="9525" algn="ctr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72000" rIns="0" anchor="ctr"/>
              <a:lstStyle/>
              <a:p>
                <a:pPr algn="ctr"/>
                <a:r>
                  <a:rPr kumimoji="0" lang="en-US" sz="20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Communication</a:t>
                </a:r>
                <a:endParaRPr kumimoji="0" lang="en-US" sz="2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auto">
              <a:xfrm>
                <a:off x="4054681" y="2982865"/>
                <a:ext cx="1842709" cy="888847"/>
              </a:xfrm>
              <a:prstGeom prst="chevron">
                <a:avLst>
                  <a:gd name="adj" fmla="val 14970"/>
                </a:avLst>
              </a:prstGeom>
              <a:solidFill>
                <a:srgbClr val="002060"/>
              </a:solidFill>
              <a:ln w="9525" algn="ctr">
                <a:solidFill>
                  <a:srgbClr val="00206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lIns="108000" rIns="72000" anchor="ctr"/>
              <a:lstStyle/>
              <a:p>
                <a:pPr algn="ctr"/>
                <a:r>
                  <a:rPr lang="en-US" sz="2000" dirty="0" smtClean="0">
                    <a:solidFill>
                      <a:schemeClr val="bg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Cars</a:t>
                </a:r>
                <a:endParaRPr kumimoji="0" lang="en-US" sz="2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50116" y="1386458"/>
              <a:ext cx="9005769" cy="1158366"/>
              <a:chOff x="450116" y="1386458"/>
              <a:chExt cx="9005769" cy="1158366"/>
            </a:xfrm>
          </p:grpSpPr>
          <p:sp>
            <p:nvSpPr>
              <p:cNvPr id="16" name="Cloud 15"/>
              <p:cNvSpPr/>
              <p:nvPr/>
            </p:nvSpPr>
            <p:spPr>
              <a:xfrm>
                <a:off x="3555004" y="1386458"/>
                <a:ext cx="2795553" cy="1158366"/>
              </a:xfrm>
              <a:prstGeom prst="cloud">
                <a:avLst/>
              </a:prstGeom>
              <a:solidFill>
                <a:schemeClr val="bg1"/>
              </a:solidFill>
              <a:ln w="25400">
                <a:solidFill>
                  <a:srgbClr val="002060"/>
                </a:solidFill>
              </a:ln>
            </p:spPr>
            <p:txBody>
              <a:bodyPr wrap="square" lIns="72000" tIns="72000" rIns="72000" bIns="72000" anchor="ctr" anchorCtr="0">
                <a:spAutoFit/>
              </a:bodyPr>
              <a:lstStyle/>
              <a:p>
                <a:pPr algn="ctr" eaLnBrk="0" hangingPunct="0"/>
                <a:r>
                  <a:rPr lang="en-GB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Policy &amp; regulation</a:t>
                </a:r>
                <a:endParaRPr lang="en-GB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ight Arrow 16"/>
              <p:cNvSpPr/>
              <p:nvPr/>
            </p:nvSpPr>
            <p:spPr bwMode="auto">
              <a:xfrm>
                <a:off x="6485885" y="1770719"/>
                <a:ext cx="2970000" cy="389837"/>
              </a:xfrm>
              <a:prstGeom prst="rightArrow">
                <a:avLst/>
              </a:prstGeom>
              <a:solidFill>
                <a:srgbClr val="002060"/>
              </a:solidFill>
              <a:ln w="12700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Right Arrow 17"/>
              <p:cNvSpPr/>
              <p:nvPr/>
            </p:nvSpPr>
            <p:spPr bwMode="auto">
              <a:xfrm flipH="1">
                <a:off x="450116" y="1770719"/>
                <a:ext cx="2969561" cy="389837"/>
              </a:xfrm>
              <a:prstGeom prst="rightArrow">
                <a:avLst/>
              </a:prstGeom>
              <a:solidFill>
                <a:srgbClr val="002060"/>
              </a:solidFill>
              <a:ln w="12700" cap="rnd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GB" sz="2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56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Good news – many broadcasters already love DAB radio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203" y="2098175"/>
            <a:ext cx="3199248" cy="2789744"/>
          </a:xfrm>
          <a:prstGeom prst="rect">
            <a:avLst/>
          </a:prstGeom>
        </p:spPr>
      </p:pic>
      <p:sp>
        <p:nvSpPr>
          <p:cNvPr id="1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069205" y="2214684"/>
            <a:ext cx="5754708" cy="2264339"/>
          </a:xfr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dirty="0" smtClean="0"/>
              <a:t>Opportunity </a:t>
            </a:r>
            <a:r>
              <a:rPr lang="en-GB" sz="2400" dirty="0"/>
              <a:t>to </a:t>
            </a:r>
            <a:endParaRPr lang="en-GB" sz="2400" dirty="0" smtClean="0"/>
          </a:p>
          <a:p>
            <a:pPr lvl="1">
              <a:spcBef>
                <a:spcPts val="1200"/>
              </a:spcBef>
            </a:pPr>
            <a:r>
              <a:rPr lang="en-GB" sz="2400" dirty="0"/>
              <a:t>extend brands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/>
              <a:t>launch new services </a:t>
            </a:r>
          </a:p>
          <a:p>
            <a:pPr lvl="1">
              <a:spcBef>
                <a:spcPts val="1200"/>
              </a:spcBef>
            </a:pPr>
            <a:r>
              <a:rPr lang="en-GB" sz="2400" dirty="0" smtClean="0"/>
              <a:t>grow audiences and revenues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161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30" y="1017037"/>
            <a:ext cx="8278741" cy="5174214"/>
          </a:xfrm>
          <a:prstGeom prst="rect">
            <a:avLst/>
          </a:prstGeo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37662" y="274253"/>
            <a:ext cx="11309198" cy="479556"/>
          </a:xfrm>
        </p:spPr>
        <p:txBody>
          <a:bodyPr/>
          <a:lstStyle/>
          <a:p>
            <a:r>
              <a:rPr lang="en-GB" dirty="0" smtClean="0"/>
              <a:t>A digital radio wave is moving across Europe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7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Others are more concerned</a:t>
            </a:r>
            <a:endParaRPr lang="en-GB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776176" y="2516898"/>
            <a:ext cx="4377832" cy="2279728"/>
          </a:xfrm>
        </p:spPr>
        <p:txBody>
          <a:bodyPr wrap="square">
            <a:spAutoFit/>
          </a:bodyPr>
          <a:lstStyle/>
          <a:p>
            <a:pPr marL="354013" indent="-354013">
              <a:spcBef>
                <a:spcPts val="3600"/>
              </a:spcBef>
              <a:buFont typeface="+mj-lt"/>
              <a:buAutoNum type="arabicPeriod"/>
            </a:pPr>
            <a:r>
              <a:rPr lang="en-GB" sz="2400" dirty="0"/>
              <a:t>How do I control my costs?</a:t>
            </a:r>
          </a:p>
          <a:p>
            <a:pPr marL="354013" indent="-354013">
              <a:spcBef>
                <a:spcPts val="3600"/>
              </a:spcBef>
              <a:buFont typeface="+mj-lt"/>
              <a:buAutoNum type="arabicPeriod"/>
            </a:pPr>
            <a:r>
              <a:rPr lang="en-GB" sz="2400" dirty="0" smtClean="0"/>
              <a:t>Will </a:t>
            </a:r>
            <a:r>
              <a:rPr lang="en-GB" sz="2400" dirty="0"/>
              <a:t>I lose listeners?</a:t>
            </a:r>
          </a:p>
          <a:p>
            <a:pPr marL="354013" indent="-354013">
              <a:spcBef>
                <a:spcPts val="3600"/>
              </a:spcBef>
              <a:buFont typeface="+mj-lt"/>
              <a:buAutoNum type="arabicPeriod"/>
            </a:pPr>
            <a:r>
              <a:rPr lang="en-GB" sz="2400" dirty="0" smtClean="0"/>
              <a:t>What about receivers?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67666"/>
            <a:ext cx="4891399" cy="45000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55597" y="2341266"/>
            <a:ext cx="4709090" cy="7335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40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Successful strategies of established markets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628285" y="1719755"/>
            <a:ext cx="2802005" cy="280200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dirty="0" smtClean="0"/>
              <a:t>Infrastructure sharing</a:t>
            </a:r>
            <a:endParaRPr lang="en-GB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726124" y="4783015"/>
            <a:ext cx="2606325" cy="984739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Public private partnership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26124" y="1732726"/>
            <a:ext cx="577382" cy="54679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803213" y="1719755"/>
            <a:ext cx="3693790" cy="4069408"/>
            <a:chOff x="3803213" y="1719755"/>
            <a:chExt cx="3693790" cy="4069408"/>
          </a:xfrm>
        </p:grpSpPr>
        <p:grpSp>
          <p:nvGrpSpPr>
            <p:cNvPr id="4" name="Group 3"/>
            <p:cNvGrpSpPr/>
            <p:nvPr/>
          </p:nvGrpSpPr>
          <p:grpSpPr>
            <a:xfrm>
              <a:off x="3803213" y="1719755"/>
              <a:ext cx="3693790" cy="4069408"/>
              <a:chOff x="3803213" y="1719755"/>
              <a:chExt cx="3693790" cy="406940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694998" y="1719755"/>
                <a:ext cx="2802005" cy="280200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2400" dirty="0" smtClean="0"/>
                  <a:t>Government support</a:t>
                </a:r>
                <a:endParaRPr lang="en-GB" sz="2400" dirty="0"/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3803213" y="2830600"/>
                <a:ext cx="518862" cy="580317"/>
              </a:xfrm>
              <a:prstGeom prst="rightArrow">
                <a:avLst/>
              </a:prstGeom>
              <a:gradFill>
                <a:gsLst>
                  <a:gs pos="0">
                    <a:schemeClr val="accent1"/>
                  </a:gs>
                  <a:gs pos="50000">
                    <a:schemeClr val="accent2"/>
                  </a:gs>
                  <a:gs pos="100000">
                    <a:schemeClr val="accent3"/>
                  </a:gs>
                </a:gsLst>
                <a:lin ang="21594000" scaled="0"/>
              </a:gra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4789098" y="4804424"/>
                <a:ext cx="2606325" cy="984739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Funding or other policy initiatives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4789098" y="1732726"/>
              <a:ext cx="577382" cy="54679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69926" y="1719755"/>
            <a:ext cx="3693790" cy="4082444"/>
            <a:chOff x="7869926" y="1719755"/>
            <a:chExt cx="3693790" cy="4082444"/>
          </a:xfrm>
        </p:grpSpPr>
        <p:sp>
          <p:nvSpPr>
            <p:cNvPr id="7" name="Oval 6"/>
            <p:cNvSpPr/>
            <p:nvPr/>
          </p:nvSpPr>
          <p:spPr>
            <a:xfrm>
              <a:off x="8761711" y="1719755"/>
              <a:ext cx="2802005" cy="280200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sz="2400" dirty="0" smtClean="0"/>
                <a:t>Regulatory incentives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7869926" y="2830600"/>
              <a:ext cx="518862" cy="580317"/>
            </a:xfrm>
            <a:prstGeom prst="rightArrow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852072" y="4817460"/>
              <a:ext cx="2606325" cy="984739"/>
            </a:xfrm>
            <a:prstGeom prst="roundRect">
              <a:avLst/>
            </a:prstGeom>
            <a:solidFill>
              <a:srgbClr val="CCCCFF"/>
            </a:solidFill>
            <a:ln>
              <a:solidFill>
                <a:srgbClr val="CC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600"/>
                </a:spcBef>
              </a:pPr>
              <a:r>
                <a:rPr lang="en-GB" dirty="0" smtClean="0">
                  <a:solidFill>
                    <a:schemeClr val="tx1"/>
                  </a:solidFill>
                </a:rPr>
                <a:t>FM licence renewals</a:t>
              </a:r>
            </a:p>
            <a:p>
              <a:pPr algn="ctr">
                <a:spcBef>
                  <a:spcPts val="600"/>
                </a:spcBef>
              </a:pPr>
              <a:r>
                <a:rPr lang="en-GB" dirty="0" smtClean="0">
                  <a:solidFill>
                    <a:schemeClr val="tx1"/>
                  </a:solidFill>
                </a:rPr>
                <a:t>Relax ownership rules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881140" y="1732726"/>
              <a:ext cx="577382" cy="54679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762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oncerns</a:t>
            </a:r>
            <a:endParaRPr lang="en-GB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776176" y="2516898"/>
            <a:ext cx="4377832" cy="2279728"/>
          </a:xfrm>
        </p:spPr>
        <p:txBody>
          <a:bodyPr wrap="square">
            <a:spAutoFit/>
          </a:bodyPr>
          <a:lstStyle/>
          <a:p>
            <a:pPr marL="354013" indent="-354013">
              <a:spcBef>
                <a:spcPts val="3600"/>
              </a:spcBef>
              <a:buFont typeface="+mj-lt"/>
              <a:buAutoNum type="arabicPeriod"/>
            </a:pPr>
            <a:r>
              <a:rPr lang="en-GB" sz="2400" dirty="0"/>
              <a:t>How do I control my costs?</a:t>
            </a:r>
          </a:p>
          <a:p>
            <a:pPr marL="354013" indent="-354013">
              <a:spcBef>
                <a:spcPts val="3600"/>
              </a:spcBef>
              <a:buFont typeface="+mj-lt"/>
              <a:buAutoNum type="arabicPeriod"/>
            </a:pPr>
            <a:r>
              <a:rPr lang="en-GB" sz="2400" dirty="0" smtClean="0"/>
              <a:t>Will </a:t>
            </a:r>
            <a:r>
              <a:rPr lang="en-GB" sz="2400" dirty="0"/>
              <a:t>I lose listeners?</a:t>
            </a:r>
          </a:p>
          <a:p>
            <a:pPr marL="354013" indent="-354013">
              <a:spcBef>
                <a:spcPts val="3600"/>
              </a:spcBef>
              <a:buFont typeface="+mj-lt"/>
              <a:buAutoNum type="arabicPeriod"/>
            </a:pPr>
            <a:r>
              <a:rPr lang="en-GB" sz="2400" dirty="0" smtClean="0"/>
              <a:t>What about receivers?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67666"/>
            <a:ext cx="4891399" cy="45000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55597" y="3245613"/>
            <a:ext cx="4709090" cy="7335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Reach of UK commercial radio has increased by 5 million in last ten years</a:t>
            </a:r>
            <a:endParaRPr lang="en-GB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989138" y="2095915"/>
          <a:ext cx="8213725" cy="412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9" name="Chart" r:id="rId4" imgW="8473530" imgH="4259634" progId="MSGraph.Chart.8">
                  <p:embed followColorScheme="full"/>
                </p:oleObj>
              </mc:Choice>
              <mc:Fallback>
                <p:oleObj name="Chart" r:id="rId4" imgW="8473530" imgH="425963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138" y="2095915"/>
                        <a:ext cx="8213725" cy="412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3061328" y="1620982"/>
            <a:ext cx="6069345" cy="715974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201175" y="1748393"/>
            <a:ext cx="1736520" cy="46115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+5 million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5922" y="6255316"/>
            <a:ext cx="8389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200" dirty="0"/>
              <a:t>Source:  </a:t>
            </a:r>
            <a:r>
              <a:rPr lang="en-GB" sz="1200" dirty="0" smtClean="0"/>
              <a:t>RAJAR – all figures Q2; since Q2 2008, digital listening has increased </a:t>
            </a:r>
            <a:r>
              <a:rPr lang="en-GB" sz="1200" b="1" dirty="0" smtClean="0"/>
              <a:t>from 18% to 49%</a:t>
            </a:r>
            <a:endParaRPr lang="en-GB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7662" y="965678"/>
            <a:ext cx="4964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Weekly reach of UK commercial radio, millions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5454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437662" y="1061310"/>
            <a:ext cx="57581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% share of UK listening, top two private groups</a:t>
            </a:r>
            <a:endParaRPr kumimoji="1" lang="en-US" sz="16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6867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313504"/>
              </p:ext>
            </p:extLst>
          </p:nvPr>
        </p:nvGraphicFramePr>
        <p:xfrm>
          <a:off x="1029812" y="1593937"/>
          <a:ext cx="8054153" cy="463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06" name="Chart" r:id="rId4" imgW="7597219" imgH="4427166" progId="MSGraph.Chart.8">
                  <p:embed followColorScheme="full"/>
                </p:oleObj>
              </mc:Choice>
              <mc:Fallback>
                <p:oleObj name="Chart" r:id="rId4" imgW="7597219" imgH="442716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812" y="1593937"/>
                        <a:ext cx="8054153" cy="4632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players are the winners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45922" y="6255316"/>
            <a:ext cx="6221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1200" dirty="0"/>
              <a:t>Source:  </a:t>
            </a:r>
            <a:r>
              <a:rPr lang="en-GB" sz="1200" dirty="0" smtClean="0"/>
              <a:t>RAJAR</a:t>
            </a:r>
            <a:endParaRPr lang="en-GB" sz="1200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9234771" y="3666108"/>
            <a:ext cx="2512089" cy="940900"/>
          </a:xfr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dirty="0" smtClean="0"/>
              <a:t>Organic growth</a:t>
            </a:r>
          </a:p>
          <a:p>
            <a:pPr>
              <a:spcBef>
                <a:spcPts val="1200"/>
              </a:spcBef>
            </a:pPr>
            <a:r>
              <a:rPr lang="en-GB" sz="2000" dirty="0"/>
              <a:t>A</a:t>
            </a:r>
            <a:r>
              <a:rPr lang="en-GB" sz="2000" dirty="0" smtClean="0"/>
              <a:t>cquisitions</a:t>
            </a:r>
            <a:endParaRPr lang="en-GB" sz="20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059911" y="2405507"/>
            <a:ext cx="1899138" cy="498109"/>
          </a:xfrm>
          <a:prstGeom prst="straightConnector1">
            <a:avLst/>
          </a:prstGeom>
          <a:ln w="57150">
            <a:solidFill>
              <a:srgbClr val="7C1E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567353" y="2481444"/>
            <a:ext cx="884255" cy="34623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C1E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+5%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007672" y="2405507"/>
            <a:ext cx="1899138" cy="498109"/>
          </a:xfrm>
          <a:prstGeom prst="straightConnector1">
            <a:avLst/>
          </a:prstGeom>
          <a:ln w="57150">
            <a:solidFill>
              <a:srgbClr val="7C1E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515114" y="2481444"/>
            <a:ext cx="884255" cy="346234"/>
          </a:xfrm>
          <a:prstGeom prst="ellipse">
            <a:avLst/>
          </a:prstGeom>
          <a:solidFill>
            <a:schemeClr val="bg1"/>
          </a:solidFill>
          <a:ln w="19050">
            <a:solidFill>
              <a:srgbClr val="7C1E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+5%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6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oncerns</a:t>
            </a:r>
            <a:endParaRPr lang="en-GB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776176" y="2516898"/>
            <a:ext cx="4377832" cy="2279728"/>
          </a:xfrm>
        </p:spPr>
        <p:txBody>
          <a:bodyPr wrap="square">
            <a:spAutoFit/>
          </a:bodyPr>
          <a:lstStyle/>
          <a:p>
            <a:pPr marL="354013" indent="-354013">
              <a:spcBef>
                <a:spcPts val="3600"/>
              </a:spcBef>
              <a:buFont typeface="+mj-lt"/>
              <a:buAutoNum type="arabicPeriod"/>
            </a:pPr>
            <a:r>
              <a:rPr lang="en-GB" sz="2400" dirty="0"/>
              <a:t>How do I control my costs?</a:t>
            </a:r>
          </a:p>
          <a:p>
            <a:pPr marL="354013" indent="-354013">
              <a:spcBef>
                <a:spcPts val="3600"/>
              </a:spcBef>
              <a:buFont typeface="+mj-lt"/>
              <a:buAutoNum type="arabicPeriod"/>
            </a:pPr>
            <a:r>
              <a:rPr lang="en-GB" sz="2400" dirty="0" smtClean="0"/>
              <a:t>Will </a:t>
            </a:r>
            <a:r>
              <a:rPr lang="en-GB" sz="2400" dirty="0"/>
              <a:t>I lose listeners?</a:t>
            </a:r>
          </a:p>
          <a:p>
            <a:pPr marL="354013" indent="-354013">
              <a:spcBef>
                <a:spcPts val="3600"/>
              </a:spcBef>
              <a:buFont typeface="+mj-lt"/>
              <a:buAutoNum type="arabicPeriod"/>
            </a:pPr>
            <a:r>
              <a:rPr lang="en-GB" sz="2400" dirty="0" smtClean="0"/>
              <a:t>What about receivers?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67666"/>
            <a:ext cx="4891399" cy="45000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55597" y="4160008"/>
            <a:ext cx="4709090" cy="7335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37662" y="274253"/>
            <a:ext cx="11309198" cy="469326"/>
          </a:xfrm>
        </p:spPr>
        <p:txBody>
          <a:bodyPr/>
          <a:lstStyle/>
          <a:p>
            <a:r>
              <a:rPr lang="en-GB" dirty="0" smtClean="0"/>
              <a:t>Receivers are now mass market</a:t>
            </a:r>
            <a:endParaRPr lang="en-GB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264958" y="2572109"/>
            <a:ext cx="4411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5400"/>
            </a:lvl1pPr>
          </a:lstStyle>
          <a:p>
            <a:pPr marL="271463" indent="-271463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71463" indent="-271463" algn="l">
              <a:buFont typeface="Arial" panose="020B0604020202020204" pitchFamily="34" charset="0"/>
              <a:buChar char="•"/>
            </a:pPr>
            <a:r>
              <a:rPr lang="en-GB" sz="2400" dirty="0" smtClean="0"/>
              <a:t>60 million receivers sold*</a:t>
            </a:r>
          </a:p>
          <a:p>
            <a:pPr marL="271463" indent="-271463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71463" indent="-271463" algn="l">
              <a:buFont typeface="Arial" panose="020B0604020202020204" pitchFamily="34" charset="0"/>
              <a:buChar char="•"/>
            </a:pPr>
            <a:r>
              <a:rPr lang="en-GB" sz="2400" dirty="0" smtClean="0"/>
              <a:t>Prices from €20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763486" y="6410131"/>
            <a:ext cx="79191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Consumer and automotive - data to end H1 2017 (as per WorldDAB infographic) plus partially reported figures for Q3 2017</a:t>
            </a:r>
            <a:endParaRPr lang="en-GB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10" y="1524098"/>
            <a:ext cx="6340641" cy="422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37662" y="274253"/>
            <a:ext cx="11309198" cy="469326"/>
          </a:xfrm>
        </p:spPr>
        <p:txBody>
          <a:bodyPr/>
          <a:lstStyle/>
          <a:p>
            <a:r>
              <a:rPr lang="en-GB" dirty="0" smtClean="0"/>
              <a:t>DAB receivers - an explosion of choice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79" t="16972" r="52939" b="6837"/>
          <a:stretch/>
        </p:blipFill>
        <p:spPr>
          <a:xfrm>
            <a:off x="1527348" y="834011"/>
            <a:ext cx="9490539" cy="558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DAB now standard in cars in advanced markets</a:t>
            </a:r>
            <a:endParaRPr lang="en-GB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09978" y="1200920"/>
            <a:ext cx="57838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dirty="0" smtClean="0">
                <a:solidFill>
                  <a:srgbClr val="000000"/>
                </a:solidFill>
              </a:rPr>
              <a:t>% of new cars with DAB / DAB+ digital radio</a:t>
            </a:r>
            <a:endParaRPr kumimoji="1" lang="en-US" sz="1600" dirty="0">
              <a:solidFill>
                <a:schemeClr val="tx1"/>
              </a:solidFill>
            </a:endParaRPr>
          </a:p>
        </p:txBody>
      </p:sp>
      <p:sp>
        <p:nvSpPr>
          <p:cNvPr id="7" name="Text Box 77"/>
          <p:cNvSpPr txBox="1">
            <a:spLocks noChangeArrowheads="1"/>
          </p:cNvSpPr>
          <p:nvPr/>
        </p:nvSpPr>
        <p:spPr bwMode="auto">
          <a:xfrm>
            <a:off x="1968332" y="6331401"/>
            <a:ext cx="62385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defTabSz="762000" eaLnBrk="0" hangingPunct="0"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  <a:defRPr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kumimoji="1" lang="en-GB" sz="1100" b="0" i="1" dirty="0">
                <a:solidFill>
                  <a:srgbClr val="000000"/>
                </a:solidFill>
              </a:rPr>
              <a:t>Source:  </a:t>
            </a:r>
            <a:r>
              <a:rPr kumimoji="1" lang="en-GB" sz="1100" b="0" i="1" dirty="0" smtClean="0">
                <a:solidFill>
                  <a:srgbClr val="000000"/>
                </a:solidFill>
              </a:rPr>
              <a:t>WorldDAB, national industry associations, JATO</a:t>
            </a:r>
            <a:endParaRPr kumimoji="1" lang="en-GB" sz="1100" b="0" i="1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346545" y="2259039"/>
            <a:ext cx="9498910" cy="3428327"/>
            <a:chOff x="2013831" y="2052739"/>
            <a:chExt cx="8164338" cy="294665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3530" t="61585" r="66779" b="27968"/>
            <a:stretch/>
          </p:blipFill>
          <p:spPr>
            <a:xfrm>
              <a:off x="2013831" y="2052739"/>
              <a:ext cx="8164338" cy="17953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71126" y="4137619"/>
              <a:ext cx="105509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dirty="0" smtClean="0"/>
                <a:t>Norway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b="1" dirty="0" smtClean="0"/>
                <a:t>98%</a:t>
              </a:r>
              <a:endParaRPr lang="en-GB" sz="20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47186" y="4137621"/>
              <a:ext cx="69762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dirty="0" smtClean="0"/>
                <a:t>UK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b="1" dirty="0" smtClean="0"/>
                <a:t>88%</a:t>
              </a:r>
              <a:endParaRPr lang="en-GB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38614" y="4137620"/>
              <a:ext cx="151195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dirty="0" smtClean="0"/>
                <a:t>Switzerland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000" b="1" dirty="0" smtClean="0"/>
                <a:t>66%</a:t>
              </a:r>
              <a:endParaRPr lang="en-GB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650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are still selling analogue-only receivers</a:t>
            </a:r>
            <a:endParaRPr lang="en-GB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738432" y="1711245"/>
            <a:ext cx="5237148" cy="3885954"/>
            <a:chOff x="828868" y="1711245"/>
            <a:chExt cx="5237148" cy="3885954"/>
          </a:xfrm>
        </p:grpSpPr>
        <p:pic>
          <p:nvPicPr>
            <p:cNvPr id="38" name="Picture 2" descr="http://www.shwebizonline.com/c/eucall/images/eucall/logo_employer/ECEuropeanCommission_9398/EC_European_Commissi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344" y="1711245"/>
              <a:ext cx="1356196" cy="902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828868" y="2831074"/>
              <a:ext cx="5237148" cy="802798"/>
              <a:chOff x="467131" y="2896745"/>
              <a:chExt cx="5237148" cy="802798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4750590" y="2905314"/>
                <a:ext cx="953689" cy="794229"/>
                <a:chOff x="7793154" y="3468443"/>
                <a:chExt cx="1417162" cy="1180209"/>
              </a:xfrm>
            </p:grpSpPr>
            <p:pic>
              <p:nvPicPr>
                <p:cNvPr id="65" name="Picture 4" descr="French flag clipart rectangular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3280"/>
                <a:stretch/>
              </p:blipFill>
              <p:spPr bwMode="auto">
                <a:xfrm>
                  <a:off x="7793154" y="3468443"/>
                  <a:ext cx="1417162" cy="90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8149144" y="4340875"/>
                  <a:ext cx="74090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4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France</a:t>
                  </a: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1511070" y="2897692"/>
                <a:ext cx="894705" cy="740134"/>
                <a:chOff x="6379161" y="4682575"/>
                <a:chExt cx="1600480" cy="1323978"/>
              </a:xfrm>
            </p:grpSpPr>
            <p:pic>
              <p:nvPicPr>
                <p:cNvPr id="25" name="Picture 6" descr="Belgium Fla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79161" y="4682575"/>
                  <a:ext cx="1600480" cy="10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6741273" y="5687325"/>
                  <a:ext cx="850166" cy="319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4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Belgium</a:t>
                  </a: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67131" y="2896745"/>
                <a:ext cx="804993" cy="760320"/>
                <a:chOff x="2196815" y="4640739"/>
                <a:chExt cx="1440000" cy="1360089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2564312" y="5693051"/>
                  <a:ext cx="74251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4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Austria</a:t>
                  </a:r>
                </a:p>
              </p:txBody>
            </p:sp>
            <p:pic>
              <p:nvPicPr>
                <p:cNvPr id="112642" name="Picture 2" descr="Austria Fla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58" t="3916" r="6658" b="10591"/>
                <a:stretch/>
              </p:blipFill>
              <p:spPr bwMode="auto">
                <a:xfrm>
                  <a:off x="2196815" y="4640739"/>
                  <a:ext cx="1440000" cy="10099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" name="Group 3"/>
              <p:cNvGrpSpPr/>
              <p:nvPr/>
            </p:nvGrpSpPr>
            <p:grpSpPr>
              <a:xfrm>
                <a:off x="3723622" y="2905314"/>
                <a:ext cx="823573" cy="722391"/>
                <a:chOff x="1346554" y="3129910"/>
                <a:chExt cx="1473237" cy="1292239"/>
              </a:xfrm>
            </p:grpSpPr>
            <p:pic>
              <p:nvPicPr>
                <p:cNvPr id="16" name="Picture 2" descr="Denmark Fla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46554" y="3129910"/>
                  <a:ext cx="1473237" cy="11679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1618371" y="4102921"/>
                  <a:ext cx="929603" cy="319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4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Denmark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2644721" y="2951423"/>
                <a:ext cx="758813" cy="690575"/>
                <a:chOff x="7836163" y="3181098"/>
                <a:chExt cx="1357392" cy="1235326"/>
              </a:xfrm>
            </p:grpSpPr>
            <p:pic>
              <p:nvPicPr>
                <p:cNvPr id="112648" name="Picture 8" descr="Czech Republic fla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7836163" y="3181098"/>
                  <a:ext cx="1357392" cy="9116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8196442" y="4108647"/>
                  <a:ext cx="69281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4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Czech</a:t>
                  </a: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2550927" y="4835359"/>
              <a:ext cx="1793031" cy="761840"/>
              <a:chOff x="4294584" y="3709948"/>
              <a:chExt cx="1793031" cy="76184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294584" y="3748704"/>
                <a:ext cx="817634" cy="723084"/>
                <a:chOff x="6546244" y="3122944"/>
                <a:chExt cx="1462613" cy="1293480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6846182" y="4108647"/>
                  <a:ext cx="86273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4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Slovakia</a:t>
                  </a:r>
                </a:p>
              </p:txBody>
            </p:sp>
            <p:pic>
              <p:nvPicPr>
                <p:cNvPr id="112650" name="Picture 10" descr="Slovak Fla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6546244" y="3122944"/>
                  <a:ext cx="1462613" cy="97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5483871" y="3709948"/>
                <a:ext cx="603744" cy="732983"/>
                <a:chOff x="6649137" y="3231883"/>
                <a:chExt cx="1080000" cy="1311188"/>
              </a:xfrm>
            </p:grpSpPr>
            <p:pic>
              <p:nvPicPr>
                <p:cNvPr id="13" name="Picture 4" descr="Union Flag - United Kingdom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9137" y="3231883"/>
                  <a:ext cx="1080000" cy="108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TextBox 40"/>
                <p:cNvSpPr txBox="1"/>
                <p:nvPr/>
              </p:nvSpPr>
              <p:spPr>
                <a:xfrm>
                  <a:off x="6971770" y="4235294"/>
                  <a:ext cx="43473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4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UK</a:t>
                  </a:r>
                </a:p>
              </p:txBody>
            </p:sp>
          </p:grpSp>
        </p:grpSp>
        <p:grpSp>
          <p:nvGrpSpPr>
            <p:cNvPr id="12" name="Group 11"/>
            <p:cNvGrpSpPr/>
            <p:nvPr/>
          </p:nvGrpSpPr>
          <p:grpSpPr>
            <a:xfrm>
              <a:off x="1401542" y="3850984"/>
              <a:ext cx="4091800" cy="767263"/>
              <a:chOff x="1658846" y="3708984"/>
              <a:chExt cx="4091800" cy="76726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726246" y="3757017"/>
                <a:ext cx="869934" cy="719230"/>
                <a:chOff x="10433683" y="3113956"/>
                <a:chExt cx="1556169" cy="1286585"/>
              </a:xfrm>
            </p:grpSpPr>
            <p:pic>
              <p:nvPicPr>
                <p:cNvPr id="30" name="Picture 2" descr="http://fla.fg-a.com/flags/italy-flag-clipart-rounded-corners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10433683" y="3113956"/>
                  <a:ext cx="1556169" cy="104399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TextBox 30"/>
                <p:cNvSpPr txBox="1"/>
                <p:nvPr/>
              </p:nvSpPr>
              <p:spPr>
                <a:xfrm>
                  <a:off x="11011131" y="4092764"/>
                  <a:ext cx="51328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4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Italy</a:t>
                  </a:r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4845029" y="3708984"/>
                <a:ext cx="905617" cy="767263"/>
                <a:chOff x="5137351" y="4628319"/>
                <a:chExt cx="1620000" cy="1372509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5576095" y="5693051"/>
                  <a:ext cx="74251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4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Poland</a:t>
                  </a:r>
                </a:p>
              </p:txBody>
            </p:sp>
            <p:pic>
              <p:nvPicPr>
                <p:cNvPr id="112644" name="Picture 4" descr="Poland Flag clipart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8606"/>
                <a:stretch/>
              </p:blipFill>
              <p:spPr bwMode="auto">
                <a:xfrm>
                  <a:off x="5137351" y="4628319"/>
                  <a:ext cx="1620000" cy="104091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" name="Group 4"/>
              <p:cNvGrpSpPr/>
              <p:nvPr/>
            </p:nvGrpSpPr>
            <p:grpSpPr>
              <a:xfrm>
                <a:off x="3795251" y="3780008"/>
                <a:ext cx="850708" cy="696239"/>
                <a:chOff x="4326779" y="3176691"/>
                <a:chExt cx="1521777" cy="1245458"/>
              </a:xfrm>
            </p:grpSpPr>
            <p:pic>
              <p:nvPicPr>
                <p:cNvPr id="18" name="Picture 6" descr="Netherlands Fla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6779" y="3176691"/>
                  <a:ext cx="1521777" cy="10743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4505555" y="4102922"/>
                  <a:ext cx="1164222" cy="3192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4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Netherlands</a:t>
                  </a: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1658846" y="3743974"/>
                <a:ext cx="868329" cy="732273"/>
                <a:chOff x="9462689" y="3497386"/>
                <a:chExt cx="1290320" cy="1088144"/>
              </a:xfrm>
            </p:grpSpPr>
            <p:pic>
              <p:nvPicPr>
                <p:cNvPr id="8" name="Picture 2" descr="German Flag clipart"/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62689" y="3497386"/>
                  <a:ext cx="1290320" cy="9412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9758274" y="4320349"/>
                  <a:ext cx="781426" cy="2651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4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Germany</a:t>
                  </a:r>
                </a:p>
              </p:txBody>
            </p:sp>
          </p:grpSp>
        </p:grpSp>
      </p:grpSp>
      <p:sp>
        <p:nvSpPr>
          <p:cNvPr id="4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18540" y="2106499"/>
            <a:ext cx="5328319" cy="3449279"/>
          </a:xfr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2400"/>
              </a:spcBef>
            </a:pPr>
            <a:r>
              <a:rPr lang="en-GB" sz="2400" dirty="0"/>
              <a:t>Over 50% of radios sold in Europe are </a:t>
            </a:r>
            <a:r>
              <a:rPr lang="en-GB" sz="2400" dirty="0" smtClean="0"/>
              <a:t>analogue-only</a:t>
            </a:r>
          </a:p>
          <a:p>
            <a:pPr marL="271463" indent="-271463">
              <a:spcBef>
                <a:spcPts val="2400"/>
              </a:spcBef>
            </a:pPr>
            <a:r>
              <a:rPr lang="en-GB" sz="2400" dirty="0" smtClean="0"/>
              <a:t>Stakeholders </a:t>
            </a:r>
            <a:r>
              <a:rPr lang="en-GB" sz="2400" dirty="0"/>
              <a:t>from 11 </a:t>
            </a:r>
            <a:r>
              <a:rPr lang="en-GB" sz="2400" dirty="0" smtClean="0"/>
              <a:t>countries </a:t>
            </a:r>
            <a:r>
              <a:rPr lang="en-GB" sz="2400" dirty="0"/>
              <a:t>have written to </a:t>
            </a:r>
            <a:r>
              <a:rPr lang="en-GB" sz="2400" dirty="0" smtClean="0"/>
              <a:t>the Commission</a:t>
            </a:r>
          </a:p>
          <a:p>
            <a:pPr marL="271463" indent="-271463">
              <a:spcBef>
                <a:spcPts val="2400"/>
              </a:spcBef>
            </a:pPr>
            <a:r>
              <a:rPr lang="en-GB" sz="2400" dirty="0" smtClean="0"/>
              <a:t>Asking for regulation: radio sets should have both digital and analogue capability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286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Eight years ago, four DAB markets: UK, Norway, Denmark and Switzerland</a:t>
            </a:r>
            <a:endParaRPr lang="en-GB" dirty="0"/>
          </a:p>
        </p:txBody>
      </p:sp>
      <p:grpSp>
        <p:nvGrpSpPr>
          <p:cNvPr id="189" name="Group 188"/>
          <p:cNvGrpSpPr/>
          <p:nvPr/>
        </p:nvGrpSpPr>
        <p:grpSpPr>
          <a:xfrm>
            <a:off x="3646716" y="1073517"/>
            <a:ext cx="4898569" cy="5496707"/>
            <a:chOff x="3646716" y="1073517"/>
            <a:chExt cx="4898569" cy="5496707"/>
          </a:xfrm>
        </p:grpSpPr>
        <p:sp>
          <p:nvSpPr>
            <p:cNvPr id="11" name="Freeform 103"/>
            <p:cNvSpPr>
              <a:spLocks/>
            </p:cNvSpPr>
            <p:nvPr/>
          </p:nvSpPr>
          <p:spPr bwMode="auto">
            <a:xfrm>
              <a:off x="6556841" y="4711307"/>
              <a:ext cx="716859" cy="578133"/>
            </a:xfrm>
            <a:custGeom>
              <a:avLst/>
              <a:gdLst>
                <a:gd name="T0" fmla="*/ 44 w 63"/>
                <a:gd name="T1" fmla="*/ 46 h 49"/>
                <a:gd name="T2" fmla="*/ 34 w 63"/>
                <a:gd name="T3" fmla="*/ 36 h 49"/>
                <a:gd name="T4" fmla="*/ 30 w 63"/>
                <a:gd name="T5" fmla="*/ 30 h 49"/>
                <a:gd name="T6" fmla="*/ 24 w 63"/>
                <a:gd name="T7" fmla="*/ 25 h 49"/>
                <a:gd name="T8" fmla="*/ 24 w 63"/>
                <a:gd name="T9" fmla="*/ 20 h 49"/>
                <a:gd name="T10" fmla="*/ 25 w 63"/>
                <a:gd name="T11" fmla="*/ 18 h 49"/>
                <a:gd name="T12" fmla="*/ 31 w 63"/>
                <a:gd name="T13" fmla="*/ 20 h 49"/>
                <a:gd name="T14" fmla="*/ 33 w 63"/>
                <a:gd name="T15" fmla="*/ 18 h 49"/>
                <a:gd name="T16" fmla="*/ 36 w 63"/>
                <a:gd name="T17" fmla="*/ 19 h 49"/>
                <a:gd name="T18" fmla="*/ 40 w 63"/>
                <a:gd name="T19" fmla="*/ 19 h 49"/>
                <a:gd name="T20" fmla="*/ 46 w 63"/>
                <a:gd name="T21" fmla="*/ 20 h 49"/>
                <a:gd name="T22" fmla="*/ 48 w 63"/>
                <a:gd name="T23" fmla="*/ 19 h 49"/>
                <a:gd name="T24" fmla="*/ 53 w 63"/>
                <a:gd name="T25" fmla="*/ 19 h 49"/>
                <a:gd name="T26" fmla="*/ 57 w 63"/>
                <a:gd name="T27" fmla="*/ 22 h 49"/>
                <a:gd name="T28" fmla="*/ 60 w 63"/>
                <a:gd name="T29" fmla="*/ 22 h 49"/>
                <a:gd name="T30" fmla="*/ 60 w 63"/>
                <a:gd name="T31" fmla="*/ 19 h 49"/>
                <a:gd name="T32" fmla="*/ 60 w 63"/>
                <a:gd name="T33" fmla="*/ 16 h 49"/>
                <a:gd name="T34" fmla="*/ 58 w 63"/>
                <a:gd name="T35" fmla="*/ 15 h 49"/>
                <a:gd name="T36" fmla="*/ 58 w 63"/>
                <a:gd name="T37" fmla="*/ 13 h 49"/>
                <a:gd name="T38" fmla="*/ 57 w 63"/>
                <a:gd name="T39" fmla="*/ 9 h 49"/>
                <a:gd name="T40" fmla="*/ 54 w 63"/>
                <a:gd name="T41" fmla="*/ 10 h 49"/>
                <a:gd name="T42" fmla="*/ 48 w 63"/>
                <a:gd name="T43" fmla="*/ 10 h 49"/>
                <a:gd name="T44" fmla="*/ 43 w 63"/>
                <a:gd name="T45" fmla="*/ 9 h 49"/>
                <a:gd name="T46" fmla="*/ 33 w 63"/>
                <a:gd name="T47" fmla="*/ 2 h 49"/>
                <a:gd name="T48" fmla="*/ 29 w 63"/>
                <a:gd name="T49" fmla="*/ 1 h 49"/>
                <a:gd name="T50" fmla="*/ 28 w 63"/>
                <a:gd name="T51" fmla="*/ 2 h 49"/>
                <a:gd name="T52" fmla="*/ 25 w 63"/>
                <a:gd name="T53" fmla="*/ 5 h 49"/>
                <a:gd name="T54" fmla="*/ 23 w 63"/>
                <a:gd name="T55" fmla="*/ 6 h 49"/>
                <a:gd name="T56" fmla="*/ 21 w 63"/>
                <a:gd name="T57" fmla="*/ 10 h 49"/>
                <a:gd name="T58" fmla="*/ 21 w 63"/>
                <a:gd name="T59" fmla="*/ 11 h 49"/>
                <a:gd name="T60" fmla="*/ 20 w 63"/>
                <a:gd name="T61" fmla="*/ 12 h 49"/>
                <a:gd name="T62" fmla="*/ 20 w 63"/>
                <a:gd name="T63" fmla="*/ 15 h 49"/>
                <a:gd name="T64" fmla="*/ 18 w 63"/>
                <a:gd name="T65" fmla="*/ 15 h 49"/>
                <a:gd name="T66" fmla="*/ 17 w 63"/>
                <a:gd name="T67" fmla="*/ 15 h 49"/>
                <a:gd name="T68" fmla="*/ 14 w 63"/>
                <a:gd name="T69" fmla="*/ 13 h 49"/>
                <a:gd name="T70" fmla="*/ 8 w 63"/>
                <a:gd name="T71" fmla="*/ 15 h 49"/>
                <a:gd name="T72" fmla="*/ 5 w 63"/>
                <a:gd name="T73" fmla="*/ 15 h 49"/>
                <a:gd name="T74" fmla="*/ 3 w 63"/>
                <a:gd name="T75" fmla="*/ 15 h 49"/>
                <a:gd name="T76" fmla="*/ 1 w 63"/>
                <a:gd name="T77" fmla="*/ 15 h 49"/>
                <a:gd name="T78" fmla="*/ 0 w 63"/>
                <a:gd name="T79" fmla="*/ 18 h 49"/>
                <a:gd name="T80" fmla="*/ 3 w 63"/>
                <a:gd name="T81" fmla="*/ 19 h 49"/>
                <a:gd name="T82" fmla="*/ 3 w 63"/>
                <a:gd name="T83" fmla="*/ 22 h 49"/>
                <a:gd name="T84" fmla="*/ 5 w 63"/>
                <a:gd name="T85" fmla="*/ 20 h 49"/>
                <a:gd name="T86" fmla="*/ 7 w 63"/>
                <a:gd name="T87" fmla="*/ 18 h 49"/>
                <a:gd name="T88" fmla="*/ 10 w 63"/>
                <a:gd name="T89" fmla="*/ 16 h 49"/>
                <a:gd name="T90" fmla="*/ 14 w 63"/>
                <a:gd name="T91" fmla="*/ 20 h 49"/>
                <a:gd name="T92" fmla="*/ 15 w 63"/>
                <a:gd name="T93" fmla="*/ 26 h 49"/>
                <a:gd name="T94" fmla="*/ 21 w 63"/>
                <a:gd name="T95" fmla="*/ 30 h 49"/>
                <a:gd name="T96" fmla="*/ 20 w 63"/>
                <a:gd name="T97" fmla="*/ 35 h 49"/>
                <a:gd name="T98" fmla="*/ 25 w 63"/>
                <a:gd name="T99" fmla="*/ 39 h 49"/>
                <a:gd name="T100" fmla="*/ 28 w 63"/>
                <a:gd name="T101" fmla="*/ 40 h 49"/>
                <a:gd name="T102" fmla="*/ 37 w 63"/>
                <a:gd name="T103" fmla="*/ 42 h 49"/>
                <a:gd name="T104" fmla="*/ 44 w 63"/>
                <a:gd name="T105" fmla="*/ 49 h 49"/>
                <a:gd name="T106" fmla="*/ 45 w 63"/>
                <a:gd name="T107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49">
                  <a:moveTo>
                    <a:pt x="45" y="47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6" y="48"/>
                    <a:pt x="46" y="48"/>
                    <a:pt x="46" y="48"/>
                  </a:cubicBezTo>
                  <a:lnTo>
                    <a:pt x="45" y="4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8169783" y="5680788"/>
              <a:ext cx="51206" cy="71159"/>
            </a:xfrm>
            <a:custGeom>
              <a:avLst/>
              <a:gdLst>
                <a:gd name="T0" fmla="*/ 1 w 6"/>
                <a:gd name="T1" fmla="*/ 4 h 8"/>
                <a:gd name="T2" fmla="*/ 0 w 6"/>
                <a:gd name="T3" fmla="*/ 8 h 8"/>
                <a:gd name="T4" fmla="*/ 2 w 6"/>
                <a:gd name="T5" fmla="*/ 4 h 8"/>
                <a:gd name="T6" fmla="*/ 6 w 6"/>
                <a:gd name="T7" fmla="*/ 0 h 8"/>
                <a:gd name="T8" fmla="*/ 2 w 6"/>
                <a:gd name="T9" fmla="*/ 0 h 8"/>
                <a:gd name="T10" fmla="*/ 1 w 6"/>
                <a:gd name="T11" fmla="*/ 4 h 8"/>
                <a:gd name="T12" fmla="*/ 1 w 6"/>
                <a:gd name="T13" fmla="*/ 4 h 8"/>
                <a:gd name="T14" fmla="*/ 1 w 6"/>
                <a:gd name="T15" fmla="*/ 4 h 8"/>
                <a:gd name="T16" fmla="*/ 1 w 6"/>
                <a:gd name="T17" fmla="*/ 4 h 8"/>
                <a:gd name="T18" fmla="*/ 1 w 6"/>
                <a:gd name="T19" fmla="*/ 4 h 8"/>
                <a:gd name="T20" fmla="*/ 1 w 6"/>
                <a:gd name="T21" fmla="*/ 4 h 8"/>
                <a:gd name="T22" fmla="*/ 1 w 6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1" y="4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42"/>
            <p:cNvSpPr>
              <a:spLocks/>
            </p:cNvSpPr>
            <p:nvPr/>
          </p:nvSpPr>
          <p:spPr bwMode="auto">
            <a:xfrm>
              <a:off x="7427319" y="5369480"/>
              <a:ext cx="307225" cy="240149"/>
            </a:xfrm>
            <a:custGeom>
              <a:avLst/>
              <a:gdLst>
                <a:gd name="T0" fmla="*/ 3 w 36"/>
                <a:gd name="T1" fmla="*/ 13 h 27"/>
                <a:gd name="T2" fmla="*/ 3 w 36"/>
                <a:gd name="T3" fmla="*/ 13 h 27"/>
                <a:gd name="T4" fmla="*/ 0 w 36"/>
                <a:gd name="T5" fmla="*/ 16 h 27"/>
                <a:gd name="T6" fmla="*/ 3 w 36"/>
                <a:gd name="T7" fmla="*/ 17 h 27"/>
                <a:gd name="T8" fmla="*/ 3 w 36"/>
                <a:gd name="T9" fmla="*/ 20 h 27"/>
                <a:gd name="T10" fmla="*/ 3 w 36"/>
                <a:gd name="T11" fmla="*/ 21 h 27"/>
                <a:gd name="T12" fmla="*/ 4 w 36"/>
                <a:gd name="T13" fmla="*/ 23 h 27"/>
                <a:gd name="T14" fmla="*/ 4 w 36"/>
                <a:gd name="T15" fmla="*/ 25 h 27"/>
                <a:gd name="T16" fmla="*/ 6 w 36"/>
                <a:gd name="T17" fmla="*/ 27 h 27"/>
                <a:gd name="T18" fmla="*/ 8 w 36"/>
                <a:gd name="T19" fmla="*/ 27 h 27"/>
                <a:gd name="T20" fmla="*/ 12 w 36"/>
                <a:gd name="T21" fmla="*/ 27 h 27"/>
                <a:gd name="T22" fmla="*/ 14 w 36"/>
                <a:gd name="T23" fmla="*/ 27 h 27"/>
                <a:gd name="T24" fmla="*/ 19 w 36"/>
                <a:gd name="T25" fmla="*/ 25 h 27"/>
                <a:gd name="T26" fmla="*/ 26 w 36"/>
                <a:gd name="T27" fmla="*/ 23 h 27"/>
                <a:gd name="T28" fmla="*/ 30 w 36"/>
                <a:gd name="T29" fmla="*/ 21 h 27"/>
                <a:gd name="T30" fmla="*/ 32 w 36"/>
                <a:gd name="T31" fmla="*/ 21 h 27"/>
                <a:gd name="T32" fmla="*/ 35 w 36"/>
                <a:gd name="T33" fmla="*/ 20 h 27"/>
                <a:gd name="T34" fmla="*/ 36 w 36"/>
                <a:gd name="T35" fmla="*/ 20 h 27"/>
                <a:gd name="T36" fmla="*/ 36 w 36"/>
                <a:gd name="T37" fmla="*/ 16 h 27"/>
                <a:gd name="T38" fmla="*/ 36 w 36"/>
                <a:gd name="T39" fmla="*/ 13 h 27"/>
                <a:gd name="T40" fmla="*/ 36 w 36"/>
                <a:gd name="T41" fmla="*/ 12 h 27"/>
                <a:gd name="T42" fmla="*/ 35 w 36"/>
                <a:gd name="T43" fmla="*/ 8 h 27"/>
                <a:gd name="T44" fmla="*/ 32 w 36"/>
                <a:gd name="T45" fmla="*/ 7 h 27"/>
                <a:gd name="T46" fmla="*/ 31 w 36"/>
                <a:gd name="T47" fmla="*/ 4 h 27"/>
                <a:gd name="T48" fmla="*/ 30 w 36"/>
                <a:gd name="T49" fmla="*/ 3 h 27"/>
                <a:gd name="T50" fmla="*/ 28 w 36"/>
                <a:gd name="T51" fmla="*/ 1 h 27"/>
                <a:gd name="T52" fmla="*/ 27 w 36"/>
                <a:gd name="T53" fmla="*/ 0 h 27"/>
                <a:gd name="T54" fmla="*/ 26 w 36"/>
                <a:gd name="T55" fmla="*/ 0 h 27"/>
                <a:gd name="T56" fmla="*/ 23 w 36"/>
                <a:gd name="T57" fmla="*/ 3 h 27"/>
                <a:gd name="T58" fmla="*/ 19 w 36"/>
                <a:gd name="T59" fmla="*/ 3 h 27"/>
                <a:gd name="T60" fmla="*/ 18 w 36"/>
                <a:gd name="T61" fmla="*/ 3 h 27"/>
                <a:gd name="T62" fmla="*/ 16 w 36"/>
                <a:gd name="T63" fmla="*/ 3 h 27"/>
                <a:gd name="T64" fmla="*/ 14 w 36"/>
                <a:gd name="T65" fmla="*/ 4 h 27"/>
                <a:gd name="T66" fmla="*/ 14 w 36"/>
                <a:gd name="T67" fmla="*/ 7 h 27"/>
                <a:gd name="T68" fmla="*/ 10 w 36"/>
                <a:gd name="T69" fmla="*/ 4 h 27"/>
                <a:gd name="T70" fmla="*/ 8 w 36"/>
                <a:gd name="T71" fmla="*/ 4 h 27"/>
                <a:gd name="T72" fmla="*/ 6 w 36"/>
                <a:gd name="T73" fmla="*/ 7 h 27"/>
                <a:gd name="T74" fmla="*/ 4 w 36"/>
                <a:gd name="T75" fmla="*/ 8 h 27"/>
                <a:gd name="T76" fmla="*/ 3 w 36"/>
                <a:gd name="T77" fmla="*/ 9 h 27"/>
                <a:gd name="T78" fmla="*/ 3 w 36"/>
                <a:gd name="T79" fmla="*/ 12 h 27"/>
                <a:gd name="T80" fmla="*/ 3 w 36"/>
                <a:gd name="T81" fmla="*/ 13 h 27"/>
                <a:gd name="T82" fmla="*/ 3 w 36"/>
                <a:gd name="T83" fmla="*/ 13 h 27"/>
                <a:gd name="T84" fmla="*/ 3 w 36"/>
                <a:gd name="T85" fmla="*/ 13 h 27"/>
                <a:gd name="T86" fmla="*/ 3 w 36"/>
                <a:gd name="T87" fmla="*/ 13 h 27"/>
                <a:gd name="T88" fmla="*/ 3 w 36"/>
                <a:gd name="T89" fmla="*/ 13 h 27"/>
                <a:gd name="T90" fmla="*/ 3 w 36"/>
                <a:gd name="T91" fmla="*/ 13 h 27"/>
                <a:gd name="T92" fmla="*/ 3 w 36"/>
                <a:gd name="T9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" h="27">
                  <a:moveTo>
                    <a:pt x="3" y="13"/>
                  </a:moveTo>
                  <a:lnTo>
                    <a:pt x="3" y="13"/>
                  </a:lnTo>
                  <a:lnTo>
                    <a:pt x="0" y="16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9" y="25"/>
                  </a:lnTo>
                  <a:lnTo>
                    <a:pt x="26" y="23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43"/>
            <p:cNvSpPr>
              <a:spLocks/>
            </p:cNvSpPr>
            <p:nvPr/>
          </p:nvSpPr>
          <p:spPr bwMode="auto">
            <a:xfrm>
              <a:off x="7282243" y="5333905"/>
              <a:ext cx="230422" cy="489191"/>
            </a:xfrm>
            <a:custGeom>
              <a:avLst/>
              <a:gdLst>
                <a:gd name="T0" fmla="*/ 13 w 20"/>
                <a:gd name="T1" fmla="*/ 39 h 41"/>
                <a:gd name="T2" fmla="*/ 13 w 20"/>
                <a:gd name="T3" fmla="*/ 38 h 41"/>
                <a:gd name="T4" fmla="*/ 13 w 20"/>
                <a:gd name="T5" fmla="*/ 37 h 41"/>
                <a:gd name="T6" fmla="*/ 13 w 20"/>
                <a:gd name="T7" fmla="*/ 36 h 41"/>
                <a:gd name="T8" fmla="*/ 15 w 20"/>
                <a:gd name="T9" fmla="*/ 35 h 41"/>
                <a:gd name="T10" fmla="*/ 17 w 20"/>
                <a:gd name="T11" fmla="*/ 30 h 41"/>
                <a:gd name="T12" fmla="*/ 19 w 20"/>
                <a:gd name="T13" fmla="*/ 29 h 41"/>
                <a:gd name="T14" fmla="*/ 20 w 20"/>
                <a:gd name="T15" fmla="*/ 28 h 41"/>
                <a:gd name="T16" fmla="*/ 20 w 20"/>
                <a:gd name="T17" fmla="*/ 26 h 41"/>
                <a:gd name="T18" fmla="*/ 20 w 20"/>
                <a:gd name="T19" fmla="*/ 25 h 41"/>
                <a:gd name="T20" fmla="*/ 19 w 20"/>
                <a:gd name="T21" fmla="*/ 23 h 41"/>
                <a:gd name="T22" fmla="*/ 17 w 20"/>
                <a:gd name="T23" fmla="*/ 23 h 41"/>
                <a:gd name="T24" fmla="*/ 16 w 20"/>
                <a:gd name="T25" fmla="*/ 22 h 41"/>
                <a:gd name="T26" fmla="*/ 16 w 20"/>
                <a:gd name="T27" fmla="*/ 20 h 41"/>
                <a:gd name="T28" fmla="*/ 15 w 20"/>
                <a:gd name="T29" fmla="*/ 19 h 41"/>
                <a:gd name="T30" fmla="*/ 15 w 20"/>
                <a:gd name="T31" fmla="*/ 18 h 41"/>
                <a:gd name="T32" fmla="*/ 15 w 20"/>
                <a:gd name="T33" fmla="*/ 16 h 41"/>
                <a:gd name="T34" fmla="*/ 13 w 20"/>
                <a:gd name="T35" fmla="*/ 15 h 41"/>
                <a:gd name="T36" fmla="*/ 15 w 20"/>
                <a:gd name="T37" fmla="*/ 13 h 41"/>
                <a:gd name="T38" fmla="*/ 15 w 20"/>
                <a:gd name="T39" fmla="*/ 13 h 41"/>
                <a:gd name="T40" fmla="*/ 15 w 20"/>
                <a:gd name="T41" fmla="*/ 12 h 41"/>
                <a:gd name="T42" fmla="*/ 15 w 20"/>
                <a:gd name="T43" fmla="*/ 10 h 41"/>
                <a:gd name="T44" fmla="*/ 15 w 20"/>
                <a:gd name="T45" fmla="*/ 9 h 41"/>
                <a:gd name="T46" fmla="*/ 15 w 20"/>
                <a:gd name="T47" fmla="*/ 8 h 41"/>
                <a:gd name="T48" fmla="*/ 15 w 20"/>
                <a:gd name="T49" fmla="*/ 6 h 41"/>
                <a:gd name="T50" fmla="*/ 13 w 20"/>
                <a:gd name="T51" fmla="*/ 5 h 41"/>
                <a:gd name="T52" fmla="*/ 13 w 20"/>
                <a:gd name="T53" fmla="*/ 5 h 41"/>
                <a:gd name="T54" fmla="*/ 10 w 20"/>
                <a:gd name="T55" fmla="*/ 3 h 41"/>
                <a:gd name="T56" fmla="*/ 10 w 20"/>
                <a:gd name="T57" fmla="*/ 2 h 41"/>
                <a:gd name="T58" fmla="*/ 10 w 20"/>
                <a:gd name="T59" fmla="*/ 1 h 41"/>
                <a:gd name="T60" fmla="*/ 9 w 20"/>
                <a:gd name="T61" fmla="*/ 0 h 41"/>
                <a:gd name="T62" fmla="*/ 7 w 20"/>
                <a:gd name="T63" fmla="*/ 2 h 41"/>
                <a:gd name="T64" fmla="*/ 6 w 20"/>
                <a:gd name="T65" fmla="*/ 2 h 41"/>
                <a:gd name="T66" fmla="*/ 4 w 20"/>
                <a:gd name="T67" fmla="*/ 2 h 41"/>
                <a:gd name="T68" fmla="*/ 4 w 20"/>
                <a:gd name="T69" fmla="*/ 0 h 41"/>
                <a:gd name="T70" fmla="*/ 3 w 20"/>
                <a:gd name="T71" fmla="*/ 0 h 41"/>
                <a:gd name="T72" fmla="*/ 1 w 20"/>
                <a:gd name="T73" fmla="*/ 3 h 41"/>
                <a:gd name="T74" fmla="*/ 0 w 20"/>
                <a:gd name="T75" fmla="*/ 6 h 41"/>
                <a:gd name="T76" fmla="*/ 2 w 20"/>
                <a:gd name="T77" fmla="*/ 10 h 41"/>
                <a:gd name="T78" fmla="*/ 3 w 20"/>
                <a:gd name="T79" fmla="*/ 10 h 41"/>
                <a:gd name="T80" fmla="*/ 3 w 20"/>
                <a:gd name="T81" fmla="*/ 13 h 41"/>
                <a:gd name="T82" fmla="*/ 2 w 20"/>
                <a:gd name="T83" fmla="*/ 16 h 41"/>
                <a:gd name="T84" fmla="*/ 3 w 20"/>
                <a:gd name="T85" fmla="*/ 18 h 41"/>
                <a:gd name="T86" fmla="*/ 3 w 20"/>
                <a:gd name="T87" fmla="*/ 19 h 41"/>
                <a:gd name="T88" fmla="*/ 3 w 20"/>
                <a:gd name="T89" fmla="*/ 22 h 41"/>
                <a:gd name="T90" fmla="*/ 3 w 20"/>
                <a:gd name="T91" fmla="*/ 23 h 41"/>
                <a:gd name="T92" fmla="*/ 2 w 20"/>
                <a:gd name="T93" fmla="*/ 23 h 41"/>
                <a:gd name="T94" fmla="*/ 2 w 20"/>
                <a:gd name="T95" fmla="*/ 25 h 41"/>
                <a:gd name="T96" fmla="*/ 2 w 20"/>
                <a:gd name="T97" fmla="*/ 26 h 41"/>
                <a:gd name="T98" fmla="*/ 3 w 20"/>
                <a:gd name="T99" fmla="*/ 29 h 41"/>
                <a:gd name="T100" fmla="*/ 3 w 20"/>
                <a:gd name="T101" fmla="*/ 30 h 41"/>
                <a:gd name="T102" fmla="*/ 2 w 20"/>
                <a:gd name="T103" fmla="*/ 30 h 41"/>
                <a:gd name="T104" fmla="*/ 6 w 20"/>
                <a:gd name="T105" fmla="*/ 33 h 41"/>
                <a:gd name="T106" fmla="*/ 7 w 20"/>
                <a:gd name="T107" fmla="*/ 35 h 41"/>
                <a:gd name="T108" fmla="*/ 9 w 20"/>
                <a:gd name="T109" fmla="*/ 38 h 41"/>
                <a:gd name="T110" fmla="*/ 9 w 20"/>
                <a:gd name="T111" fmla="*/ 39 h 41"/>
                <a:gd name="T112" fmla="*/ 10 w 20"/>
                <a:gd name="T113" fmla="*/ 40 h 41"/>
                <a:gd name="T114" fmla="*/ 12 w 20"/>
                <a:gd name="T115" fmla="*/ 41 h 41"/>
                <a:gd name="T116" fmla="*/ 13 w 20"/>
                <a:gd name="T117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41"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41"/>
                    <a:pt x="12" y="41"/>
                    <a:pt x="12" y="41"/>
                  </a:cubicBezTo>
                  <a:lnTo>
                    <a:pt x="13" y="3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44"/>
            <p:cNvSpPr>
              <a:spLocks/>
            </p:cNvSpPr>
            <p:nvPr/>
          </p:nvSpPr>
          <p:spPr bwMode="auto">
            <a:xfrm>
              <a:off x="7657741" y="5084871"/>
              <a:ext cx="768066" cy="462510"/>
            </a:xfrm>
            <a:custGeom>
              <a:avLst/>
              <a:gdLst>
                <a:gd name="T0" fmla="*/ 4 w 90"/>
                <a:gd name="T1" fmla="*/ 36 h 52"/>
                <a:gd name="T2" fmla="*/ 8 w 90"/>
                <a:gd name="T3" fmla="*/ 40 h 52"/>
                <a:gd name="T4" fmla="*/ 9 w 90"/>
                <a:gd name="T5" fmla="*/ 45 h 52"/>
                <a:gd name="T6" fmla="*/ 9 w 90"/>
                <a:gd name="T7" fmla="*/ 52 h 52"/>
                <a:gd name="T8" fmla="*/ 13 w 90"/>
                <a:gd name="T9" fmla="*/ 52 h 52"/>
                <a:gd name="T10" fmla="*/ 21 w 90"/>
                <a:gd name="T11" fmla="*/ 52 h 52"/>
                <a:gd name="T12" fmla="*/ 29 w 90"/>
                <a:gd name="T13" fmla="*/ 48 h 52"/>
                <a:gd name="T14" fmla="*/ 33 w 90"/>
                <a:gd name="T15" fmla="*/ 48 h 52"/>
                <a:gd name="T16" fmla="*/ 36 w 90"/>
                <a:gd name="T17" fmla="*/ 52 h 52"/>
                <a:gd name="T18" fmla="*/ 40 w 90"/>
                <a:gd name="T19" fmla="*/ 49 h 52"/>
                <a:gd name="T20" fmla="*/ 44 w 90"/>
                <a:gd name="T21" fmla="*/ 52 h 52"/>
                <a:gd name="T22" fmla="*/ 52 w 90"/>
                <a:gd name="T23" fmla="*/ 52 h 52"/>
                <a:gd name="T24" fmla="*/ 56 w 90"/>
                <a:gd name="T25" fmla="*/ 52 h 52"/>
                <a:gd name="T26" fmla="*/ 57 w 90"/>
                <a:gd name="T27" fmla="*/ 48 h 52"/>
                <a:gd name="T28" fmla="*/ 56 w 90"/>
                <a:gd name="T29" fmla="*/ 45 h 52"/>
                <a:gd name="T30" fmla="*/ 57 w 90"/>
                <a:gd name="T31" fmla="*/ 44 h 52"/>
                <a:gd name="T32" fmla="*/ 61 w 90"/>
                <a:gd name="T33" fmla="*/ 44 h 52"/>
                <a:gd name="T34" fmla="*/ 65 w 90"/>
                <a:gd name="T35" fmla="*/ 40 h 52"/>
                <a:gd name="T36" fmla="*/ 73 w 90"/>
                <a:gd name="T37" fmla="*/ 39 h 52"/>
                <a:gd name="T38" fmla="*/ 77 w 90"/>
                <a:gd name="T39" fmla="*/ 40 h 52"/>
                <a:gd name="T40" fmla="*/ 80 w 90"/>
                <a:gd name="T41" fmla="*/ 40 h 52"/>
                <a:gd name="T42" fmla="*/ 82 w 90"/>
                <a:gd name="T43" fmla="*/ 39 h 52"/>
                <a:gd name="T44" fmla="*/ 74 w 90"/>
                <a:gd name="T45" fmla="*/ 31 h 52"/>
                <a:gd name="T46" fmla="*/ 78 w 90"/>
                <a:gd name="T47" fmla="*/ 28 h 52"/>
                <a:gd name="T48" fmla="*/ 80 w 90"/>
                <a:gd name="T49" fmla="*/ 23 h 52"/>
                <a:gd name="T50" fmla="*/ 82 w 90"/>
                <a:gd name="T51" fmla="*/ 15 h 52"/>
                <a:gd name="T52" fmla="*/ 88 w 90"/>
                <a:gd name="T53" fmla="*/ 14 h 52"/>
                <a:gd name="T54" fmla="*/ 90 w 90"/>
                <a:gd name="T55" fmla="*/ 10 h 52"/>
                <a:gd name="T56" fmla="*/ 88 w 90"/>
                <a:gd name="T57" fmla="*/ 8 h 52"/>
                <a:gd name="T58" fmla="*/ 78 w 90"/>
                <a:gd name="T59" fmla="*/ 4 h 52"/>
                <a:gd name="T60" fmla="*/ 70 w 90"/>
                <a:gd name="T61" fmla="*/ 2 h 52"/>
                <a:gd name="T62" fmla="*/ 65 w 90"/>
                <a:gd name="T63" fmla="*/ 2 h 52"/>
                <a:gd name="T64" fmla="*/ 53 w 90"/>
                <a:gd name="T65" fmla="*/ 4 h 52"/>
                <a:gd name="T66" fmla="*/ 47 w 90"/>
                <a:gd name="T67" fmla="*/ 10 h 52"/>
                <a:gd name="T68" fmla="*/ 39 w 90"/>
                <a:gd name="T69" fmla="*/ 8 h 52"/>
                <a:gd name="T70" fmla="*/ 29 w 90"/>
                <a:gd name="T71" fmla="*/ 8 h 52"/>
                <a:gd name="T72" fmla="*/ 17 w 90"/>
                <a:gd name="T73" fmla="*/ 6 h 52"/>
                <a:gd name="T74" fmla="*/ 8 w 90"/>
                <a:gd name="T75" fmla="*/ 8 h 52"/>
                <a:gd name="T76" fmla="*/ 8 w 90"/>
                <a:gd name="T77" fmla="*/ 4 h 52"/>
                <a:gd name="T78" fmla="*/ 4 w 90"/>
                <a:gd name="T79" fmla="*/ 0 h 52"/>
                <a:gd name="T80" fmla="*/ 0 w 90"/>
                <a:gd name="T81" fmla="*/ 4 h 52"/>
                <a:gd name="T82" fmla="*/ 0 w 90"/>
                <a:gd name="T83" fmla="*/ 8 h 52"/>
                <a:gd name="T84" fmla="*/ 4 w 90"/>
                <a:gd name="T85" fmla="*/ 14 h 52"/>
                <a:gd name="T86" fmla="*/ 5 w 90"/>
                <a:gd name="T87" fmla="*/ 23 h 52"/>
                <a:gd name="T88" fmla="*/ 3 w 90"/>
                <a:gd name="T89" fmla="*/ 25 h 52"/>
                <a:gd name="T90" fmla="*/ 3 w 90"/>
                <a:gd name="T91" fmla="*/ 31 h 52"/>
                <a:gd name="T92" fmla="*/ 0 w 90"/>
                <a:gd name="T93" fmla="*/ 32 h 52"/>
                <a:gd name="T94" fmla="*/ 3 w 90"/>
                <a:gd name="T95" fmla="*/ 35 h 52"/>
                <a:gd name="T96" fmla="*/ 3 w 90"/>
                <a:gd name="T97" fmla="*/ 35 h 52"/>
                <a:gd name="T98" fmla="*/ 3 w 90"/>
                <a:gd name="T99" fmla="*/ 35 h 52"/>
                <a:gd name="T100" fmla="*/ 3 w 90"/>
                <a:gd name="T101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52">
                  <a:moveTo>
                    <a:pt x="3" y="35"/>
                  </a:moveTo>
                  <a:lnTo>
                    <a:pt x="4" y="36"/>
                  </a:lnTo>
                  <a:lnTo>
                    <a:pt x="5" y="39"/>
                  </a:lnTo>
                  <a:lnTo>
                    <a:pt x="8" y="40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9" y="48"/>
                  </a:lnTo>
                  <a:lnTo>
                    <a:pt x="9" y="52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1" y="52"/>
                  </a:lnTo>
                  <a:lnTo>
                    <a:pt x="25" y="49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40" y="49"/>
                  </a:lnTo>
                  <a:lnTo>
                    <a:pt x="43" y="52"/>
                  </a:lnTo>
                  <a:lnTo>
                    <a:pt x="44" y="52"/>
                  </a:lnTo>
                  <a:lnTo>
                    <a:pt x="47" y="52"/>
                  </a:lnTo>
                  <a:lnTo>
                    <a:pt x="52" y="52"/>
                  </a:lnTo>
                  <a:lnTo>
                    <a:pt x="53" y="52"/>
                  </a:lnTo>
                  <a:lnTo>
                    <a:pt x="56" y="52"/>
                  </a:lnTo>
                  <a:lnTo>
                    <a:pt x="57" y="49"/>
                  </a:lnTo>
                  <a:lnTo>
                    <a:pt x="57" y="48"/>
                  </a:lnTo>
                  <a:lnTo>
                    <a:pt x="57" y="45"/>
                  </a:lnTo>
                  <a:lnTo>
                    <a:pt x="56" y="45"/>
                  </a:lnTo>
                  <a:lnTo>
                    <a:pt x="56" y="44"/>
                  </a:lnTo>
                  <a:lnTo>
                    <a:pt x="57" y="44"/>
                  </a:lnTo>
                  <a:lnTo>
                    <a:pt x="60" y="44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5" y="40"/>
                  </a:lnTo>
                  <a:lnTo>
                    <a:pt x="70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7" y="40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78" y="32"/>
                  </a:lnTo>
                  <a:lnTo>
                    <a:pt x="74" y="31"/>
                  </a:lnTo>
                  <a:lnTo>
                    <a:pt x="77" y="31"/>
                  </a:lnTo>
                  <a:lnTo>
                    <a:pt x="78" y="28"/>
                  </a:lnTo>
                  <a:lnTo>
                    <a:pt x="80" y="27"/>
                  </a:lnTo>
                  <a:lnTo>
                    <a:pt x="80" y="23"/>
                  </a:lnTo>
                  <a:lnTo>
                    <a:pt x="80" y="19"/>
                  </a:lnTo>
                  <a:lnTo>
                    <a:pt x="82" y="15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4" y="8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5" y="2"/>
                  </a:lnTo>
                  <a:lnTo>
                    <a:pt x="60" y="2"/>
                  </a:lnTo>
                  <a:lnTo>
                    <a:pt x="53" y="4"/>
                  </a:lnTo>
                  <a:lnTo>
                    <a:pt x="49" y="8"/>
                  </a:lnTo>
                  <a:lnTo>
                    <a:pt x="47" y="10"/>
                  </a:lnTo>
                  <a:lnTo>
                    <a:pt x="44" y="10"/>
                  </a:lnTo>
                  <a:lnTo>
                    <a:pt x="39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17" y="6"/>
                  </a:lnTo>
                  <a:lnTo>
                    <a:pt x="12" y="8"/>
                  </a:lnTo>
                  <a:lnTo>
                    <a:pt x="8" y="8"/>
                  </a:lnTo>
                  <a:lnTo>
                    <a:pt x="5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9" y="18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45"/>
            <p:cNvSpPr>
              <a:spLocks/>
            </p:cNvSpPr>
            <p:nvPr/>
          </p:nvSpPr>
          <p:spPr bwMode="auto">
            <a:xfrm>
              <a:off x="7376112" y="4435575"/>
              <a:ext cx="1169173" cy="738238"/>
            </a:xfrm>
            <a:custGeom>
              <a:avLst/>
              <a:gdLst>
                <a:gd name="T0" fmla="*/ 129 w 137"/>
                <a:gd name="T1" fmla="*/ 51 h 83"/>
                <a:gd name="T2" fmla="*/ 126 w 137"/>
                <a:gd name="T3" fmla="*/ 52 h 83"/>
                <a:gd name="T4" fmla="*/ 121 w 137"/>
                <a:gd name="T5" fmla="*/ 55 h 83"/>
                <a:gd name="T6" fmla="*/ 115 w 137"/>
                <a:gd name="T7" fmla="*/ 51 h 83"/>
                <a:gd name="T8" fmla="*/ 113 w 137"/>
                <a:gd name="T9" fmla="*/ 48 h 83"/>
                <a:gd name="T10" fmla="*/ 111 w 137"/>
                <a:gd name="T11" fmla="*/ 41 h 83"/>
                <a:gd name="T12" fmla="*/ 113 w 137"/>
                <a:gd name="T13" fmla="*/ 31 h 83"/>
                <a:gd name="T14" fmla="*/ 107 w 137"/>
                <a:gd name="T15" fmla="*/ 21 h 83"/>
                <a:gd name="T16" fmla="*/ 98 w 137"/>
                <a:gd name="T17" fmla="*/ 11 h 83"/>
                <a:gd name="T18" fmla="*/ 90 w 137"/>
                <a:gd name="T19" fmla="*/ 3 h 83"/>
                <a:gd name="T20" fmla="*/ 86 w 137"/>
                <a:gd name="T21" fmla="*/ 0 h 83"/>
                <a:gd name="T22" fmla="*/ 82 w 137"/>
                <a:gd name="T23" fmla="*/ 4 h 83"/>
                <a:gd name="T24" fmla="*/ 73 w 137"/>
                <a:gd name="T25" fmla="*/ 7 h 83"/>
                <a:gd name="T26" fmla="*/ 69 w 137"/>
                <a:gd name="T27" fmla="*/ 8 h 83"/>
                <a:gd name="T28" fmla="*/ 64 w 137"/>
                <a:gd name="T29" fmla="*/ 11 h 83"/>
                <a:gd name="T30" fmla="*/ 56 w 137"/>
                <a:gd name="T31" fmla="*/ 7 h 83"/>
                <a:gd name="T32" fmla="*/ 45 w 137"/>
                <a:gd name="T33" fmla="*/ 4 h 83"/>
                <a:gd name="T34" fmla="*/ 37 w 137"/>
                <a:gd name="T35" fmla="*/ 4 h 83"/>
                <a:gd name="T36" fmla="*/ 34 w 137"/>
                <a:gd name="T37" fmla="*/ 7 h 83"/>
                <a:gd name="T38" fmla="*/ 29 w 137"/>
                <a:gd name="T39" fmla="*/ 11 h 83"/>
                <a:gd name="T40" fmla="*/ 24 w 137"/>
                <a:gd name="T41" fmla="*/ 12 h 83"/>
                <a:gd name="T42" fmla="*/ 24 w 137"/>
                <a:gd name="T43" fmla="*/ 16 h 83"/>
                <a:gd name="T44" fmla="*/ 18 w 137"/>
                <a:gd name="T45" fmla="*/ 27 h 83"/>
                <a:gd name="T46" fmla="*/ 14 w 137"/>
                <a:gd name="T47" fmla="*/ 33 h 83"/>
                <a:gd name="T48" fmla="*/ 10 w 137"/>
                <a:gd name="T49" fmla="*/ 35 h 83"/>
                <a:gd name="T50" fmla="*/ 6 w 137"/>
                <a:gd name="T51" fmla="*/ 37 h 83"/>
                <a:gd name="T52" fmla="*/ 3 w 137"/>
                <a:gd name="T53" fmla="*/ 37 h 83"/>
                <a:gd name="T54" fmla="*/ 1 w 137"/>
                <a:gd name="T55" fmla="*/ 39 h 83"/>
                <a:gd name="T56" fmla="*/ 5 w 137"/>
                <a:gd name="T57" fmla="*/ 43 h 83"/>
                <a:gd name="T58" fmla="*/ 9 w 137"/>
                <a:gd name="T59" fmla="*/ 47 h 83"/>
                <a:gd name="T60" fmla="*/ 14 w 137"/>
                <a:gd name="T61" fmla="*/ 55 h 83"/>
                <a:gd name="T62" fmla="*/ 18 w 137"/>
                <a:gd name="T63" fmla="*/ 57 h 83"/>
                <a:gd name="T64" fmla="*/ 18 w 137"/>
                <a:gd name="T65" fmla="*/ 60 h 83"/>
                <a:gd name="T66" fmla="*/ 20 w 137"/>
                <a:gd name="T67" fmla="*/ 64 h 83"/>
                <a:gd name="T68" fmla="*/ 29 w 137"/>
                <a:gd name="T69" fmla="*/ 68 h 83"/>
                <a:gd name="T70" fmla="*/ 36 w 137"/>
                <a:gd name="T71" fmla="*/ 64 h 83"/>
                <a:gd name="T72" fmla="*/ 33 w 137"/>
                <a:gd name="T73" fmla="*/ 68 h 83"/>
                <a:gd name="T74" fmla="*/ 37 w 137"/>
                <a:gd name="T75" fmla="*/ 73 h 83"/>
                <a:gd name="T76" fmla="*/ 41 w 137"/>
                <a:gd name="T77" fmla="*/ 77 h 83"/>
                <a:gd name="T78" fmla="*/ 41 w 137"/>
                <a:gd name="T79" fmla="*/ 81 h 83"/>
                <a:gd name="T80" fmla="*/ 50 w 137"/>
                <a:gd name="T81" fmla="*/ 79 h 83"/>
                <a:gd name="T82" fmla="*/ 62 w 137"/>
                <a:gd name="T83" fmla="*/ 81 h 83"/>
                <a:gd name="T84" fmla="*/ 72 w 137"/>
                <a:gd name="T85" fmla="*/ 81 h 83"/>
                <a:gd name="T86" fmla="*/ 80 w 137"/>
                <a:gd name="T87" fmla="*/ 83 h 83"/>
                <a:gd name="T88" fmla="*/ 86 w 137"/>
                <a:gd name="T89" fmla="*/ 77 h 83"/>
                <a:gd name="T90" fmla="*/ 98 w 137"/>
                <a:gd name="T91" fmla="*/ 75 h 83"/>
                <a:gd name="T92" fmla="*/ 103 w 137"/>
                <a:gd name="T93" fmla="*/ 75 h 83"/>
                <a:gd name="T94" fmla="*/ 111 w 137"/>
                <a:gd name="T95" fmla="*/ 77 h 83"/>
                <a:gd name="T96" fmla="*/ 121 w 137"/>
                <a:gd name="T97" fmla="*/ 81 h 83"/>
                <a:gd name="T98" fmla="*/ 123 w 137"/>
                <a:gd name="T99" fmla="*/ 77 h 83"/>
                <a:gd name="T100" fmla="*/ 123 w 137"/>
                <a:gd name="T101" fmla="*/ 71 h 83"/>
                <a:gd name="T102" fmla="*/ 126 w 137"/>
                <a:gd name="T103" fmla="*/ 65 h 83"/>
                <a:gd name="T104" fmla="*/ 125 w 137"/>
                <a:gd name="T105" fmla="*/ 65 h 83"/>
                <a:gd name="T106" fmla="*/ 125 w 137"/>
                <a:gd name="T107" fmla="*/ 60 h 83"/>
                <a:gd name="T108" fmla="*/ 126 w 137"/>
                <a:gd name="T109" fmla="*/ 60 h 83"/>
                <a:gd name="T110" fmla="*/ 130 w 137"/>
                <a:gd name="T111" fmla="*/ 64 h 83"/>
                <a:gd name="T112" fmla="*/ 137 w 137"/>
                <a:gd name="T113" fmla="*/ 57 h 83"/>
                <a:gd name="T114" fmla="*/ 134 w 137"/>
                <a:gd name="T115" fmla="*/ 52 h 83"/>
                <a:gd name="T116" fmla="*/ 133 w 137"/>
                <a:gd name="T117" fmla="*/ 51 h 83"/>
                <a:gd name="T118" fmla="*/ 133 w 137"/>
                <a:gd name="T119" fmla="*/ 51 h 83"/>
                <a:gd name="T120" fmla="*/ 133 w 137"/>
                <a:gd name="T121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83">
                  <a:moveTo>
                    <a:pt x="133" y="51"/>
                  </a:moveTo>
                  <a:lnTo>
                    <a:pt x="129" y="51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3" y="55"/>
                  </a:lnTo>
                  <a:lnTo>
                    <a:pt x="121" y="55"/>
                  </a:lnTo>
                  <a:lnTo>
                    <a:pt x="117" y="52"/>
                  </a:lnTo>
                  <a:lnTo>
                    <a:pt x="115" y="51"/>
                  </a:lnTo>
                  <a:lnTo>
                    <a:pt x="114" y="49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1" y="41"/>
                  </a:lnTo>
                  <a:lnTo>
                    <a:pt x="111" y="37"/>
                  </a:lnTo>
                  <a:lnTo>
                    <a:pt x="113" y="31"/>
                  </a:lnTo>
                  <a:lnTo>
                    <a:pt x="110" y="25"/>
                  </a:lnTo>
                  <a:lnTo>
                    <a:pt x="107" y="21"/>
                  </a:lnTo>
                  <a:lnTo>
                    <a:pt x="102" y="16"/>
                  </a:lnTo>
                  <a:lnTo>
                    <a:pt x="98" y="11"/>
                  </a:lnTo>
                  <a:lnTo>
                    <a:pt x="94" y="4"/>
                  </a:lnTo>
                  <a:lnTo>
                    <a:pt x="90" y="3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2" y="3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69" y="8"/>
                  </a:lnTo>
                  <a:lnTo>
                    <a:pt x="66" y="11"/>
                  </a:lnTo>
                  <a:lnTo>
                    <a:pt x="64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0" y="7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6" y="7"/>
                  </a:lnTo>
                  <a:lnTo>
                    <a:pt x="34" y="7"/>
                  </a:lnTo>
                  <a:lnTo>
                    <a:pt x="33" y="8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8" y="27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5" y="39"/>
                  </a:lnTo>
                  <a:lnTo>
                    <a:pt x="3" y="37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6" y="44"/>
                  </a:lnTo>
                  <a:lnTo>
                    <a:pt x="9" y="47"/>
                  </a:lnTo>
                  <a:lnTo>
                    <a:pt x="6" y="51"/>
                  </a:lnTo>
                  <a:lnTo>
                    <a:pt x="14" y="55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6" y="57"/>
                  </a:lnTo>
                  <a:lnTo>
                    <a:pt x="18" y="60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2" y="65"/>
                  </a:lnTo>
                  <a:lnTo>
                    <a:pt x="36" y="64"/>
                  </a:lnTo>
                  <a:lnTo>
                    <a:pt x="37" y="68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7" y="73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38" y="79"/>
                  </a:lnTo>
                  <a:lnTo>
                    <a:pt x="41" y="81"/>
                  </a:lnTo>
                  <a:lnTo>
                    <a:pt x="45" y="81"/>
                  </a:lnTo>
                  <a:lnTo>
                    <a:pt x="50" y="79"/>
                  </a:lnTo>
                  <a:lnTo>
                    <a:pt x="56" y="81"/>
                  </a:lnTo>
                  <a:lnTo>
                    <a:pt x="62" y="81"/>
                  </a:lnTo>
                  <a:lnTo>
                    <a:pt x="66" y="81"/>
                  </a:lnTo>
                  <a:lnTo>
                    <a:pt x="72" y="81"/>
                  </a:lnTo>
                  <a:lnTo>
                    <a:pt x="77" y="83"/>
                  </a:lnTo>
                  <a:lnTo>
                    <a:pt x="80" y="83"/>
                  </a:lnTo>
                  <a:lnTo>
                    <a:pt x="82" y="81"/>
                  </a:lnTo>
                  <a:lnTo>
                    <a:pt x="86" y="77"/>
                  </a:lnTo>
                  <a:lnTo>
                    <a:pt x="93" y="75"/>
                  </a:lnTo>
                  <a:lnTo>
                    <a:pt x="98" y="75"/>
                  </a:lnTo>
                  <a:lnTo>
                    <a:pt x="99" y="73"/>
                  </a:lnTo>
                  <a:lnTo>
                    <a:pt x="103" y="75"/>
                  </a:lnTo>
                  <a:lnTo>
                    <a:pt x="107" y="77"/>
                  </a:lnTo>
                  <a:lnTo>
                    <a:pt x="111" y="77"/>
                  </a:lnTo>
                  <a:lnTo>
                    <a:pt x="117" y="81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3" y="77"/>
                  </a:lnTo>
                  <a:lnTo>
                    <a:pt x="123" y="77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6" y="65"/>
                  </a:lnTo>
                  <a:lnTo>
                    <a:pt x="125" y="68"/>
                  </a:lnTo>
                  <a:lnTo>
                    <a:pt x="125" y="65"/>
                  </a:lnTo>
                  <a:lnTo>
                    <a:pt x="125" y="61"/>
                  </a:lnTo>
                  <a:lnTo>
                    <a:pt x="125" y="60"/>
                  </a:lnTo>
                  <a:lnTo>
                    <a:pt x="126" y="57"/>
                  </a:lnTo>
                  <a:lnTo>
                    <a:pt x="126" y="60"/>
                  </a:lnTo>
                  <a:lnTo>
                    <a:pt x="126" y="64"/>
                  </a:lnTo>
                  <a:lnTo>
                    <a:pt x="130" y="64"/>
                  </a:lnTo>
                  <a:lnTo>
                    <a:pt x="134" y="61"/>
                  </a:lnTo>
                  <a:lnTo>
                    <a:pt x="137" y="57"/>
                  </a:lnTo>
                  <a:lnTo>
                    <a:pt x="137" y="55"/>
                  </a:lnTo>
                  <a:lnTo>
                    <a:pt x="134" y="52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0" name="Freeform 94"/>
            <p:cNvSpPr>
              <a:spLocks/>
            </p:cNvSpPr>
            <p:nvPr/>
          </p:nvSpPr>
          <p:spPr bwMode="auto">
            <a:xfrm>
              <a:off x="3646716" y="5405064"/>
              <a:ext cx="452309" cy="827180"/>
            </a:xfrm>
            <a:custGeom>
              <a:avLst/>
              <a:gdLst>
                <a:gd name="T0" fmla="*/ 30 w 53"/>
                <a:gd name="T1" fmla="*/ 80 h 93"/>
                <a:gd name="T2" fmla="*/ 34 w 53"/>
                <a:gd name="T3" fmla="*/ 76 h 93"/>
                <a:gd name="T4" fmla="*/ 38 w 53"/>
                <a:gd name="T5" fmla="*/ 70 h 93"/>
                <a:gd name="T6" fmla="*/ 34 w 53"/>
                <a:gd name="T7" fmla="*/ 70 h 93"/>
                <a:gd name="T8" fmla="*/ 33 w 53"/>
                <a:gd name="T9" fmla="*/ 66 h 93"/>
                <a:gd name="T10" fmla="*/ 34 w 53"/>
                <a:gd name="T11" fmla="*/ 62 h 93"/>
                <a:gd name="T12" fmla="*/ 38 w 53"/>
                <a:gd name="T13" fmla="*/ 57 h 93"/>
                <a:gd name="T14" fmla="*/ 34 w 53"/>
                <a:gd name="T15" fmla="*/ 52 h 93"/>
                <a:gd name="T16" fmla="*/ 34 w 53"/>
                <a:gd name="T17" fmla="*/ 48 h 93"/>
                <a:gd name="T18" fmla="*/ 34 w 53"/>
                <a:gd name="T19" fmla="*/ 47 h 93"/>
                <a:gd name="T20" fmla="*/ 38 w 53"/>
                <a:gd name="T21" fmla="*/ 44 h 93"/>
                <a:gd name="T22" fmla="*/ 40 w 53"/>
                <a:gd name="T23" fmla="*/ 40 h 93"/>
                <a:gd name="T24" fmla="*/ 40 w 53"/>
                <a:gd name="T25" fmla="*/ 36 h 93"/>
                <a:gd name="T26" fmla="*/ 42 w 53"/>
                <a:gd name="T27" fmla="*/ 35 h 93"/>
                <a:gd name="T28" fmla="*/ 42 w 53"/>
                <a:gd name="T29" fmla="*/ 29 h 93"/>
                <a:gd name="T30" fmla="*/ 42 w 53"/>
                <a:gd name="T31" fmla="*/ 21 h 93"/>
                <a:gd name="T32" fmla="*/ 45 w 53"/>
                <a:gd name="T33" fmla="*/ 19 h 93"/>
                <a:gd name="T34" fmla="*/ 52 w 53"/>
                <a:gd name="T35" fmla="*/ 12 h 93"/>
                <a:gd name="T36" fmla="*/ 49 w 53"/>
                <a:gd name="T37" fmla="*/ 9 h 93"/>
                <a:gd name="T38" fmla="*/ 48 w 53"/>
                <a:gd name="T39" fmla="*/ 5 h 93"/>
                <a:gd name="T40" fmla="*/ 44 w 53"/>
                <a:gd name="T41" fmla="*/ 4 h 93"/>
                <a:gd name="T42" fmla="*/ 40 w 53"/>
                <a:gd name="T43" fmla="*/ 4 h 93"/>
                <a:gd name="T44" fmla="*/ 36 w 53"/>
                <a:gd name="T45" fmla="*/ 5 h 93"/>
                <a:gd name="T46" fmla="*/ 30 w 53"/>
                <a:gd name="T47" fmla="*/ 5 h 93"/>
                <a:gd name="T48" fmla="*/ 26 w 53"/>
                <a:gd name="T49" fmla="*/ 5 h 93"/>
                <a:gd name="T50" fmla="*/ 25 w 53"/>
                <a:gd name="T51" fmla="*/ 4 h 93"/>
                <a:gd name="T52" fmla="*/ 25 w 53"/>
                <a:gd name="T53" fmla="*/ 3 h 93"/>
                <a:gd name="T54" fmla="*/ 22 w 53"/>
                <a:gd name="T55" fmla="*/ 3 h 93"/>
                <a:gd name="T56" fmla="*/ 17 w 53"/>
                <a:gd name="T57" fmla="*/ 4 h 93"/>
                <a:gd name="T58" fmla="*/ 16 w 53"/>
                <a:gd name="T59" fmla="*/ 5 h 93"/>
                <a:gd name="T60" fmla="*/ 16 w 53"/>
                <a:gd name="T61" fmla="*/ 9 h 93"/>
                <a:gd name="T62" fmla="*/ 16 w 53"/>
                <a:gd name="T63" fmla="*/ 17 h 93"/>
                <a:gd name="T64" fmla="*/ 16 w 53"/>
                <a:gd name="T65" fmla="*/ 25 h 93"/>
                <a:gd name="T66" fmla="*/ 13 w 53"/>
                <a:gd name="T67" fmla="*/ 29 h 93"/>
                <a:gd name="T68" fmla="*/ 9 w 53"/>
                <a:gd name="T69" fmla="*/ 47 h 93"/>
                <a:gd name="T70" fmla="*/ 4 w 53"/>
                <a:gd name="T71" fmla="*/ 49 h 93"/>
                <a:gd name="T72" fmla="*/ 3 w 53"/>
                <a:gd name="T73" fmla="*/ 57 h 93"/>
                <a:gd name="T74" fmla="*/ 3 w 53"/>
                <a:gd name="T75" fmla="*/ 62 h 93"/>
                <a:gd name="T76" fmla="*/ 5 w 53"/>
                <a:gd name="T77" fmla="*/ 61 h 93"/>
                <a:gd name="T78" fmla="*/ 9 w 53"/>
                <a:gd name="T79" fmla="*/ 60 h 93"/>
                <a:gd name="T80" fmla="*/ 8 w 53"/>
                <a:gd name="T81" fmla="*/ 62 h 93"/>
                <a:gd name="T82" fmla="*/ 4 w 53"/>
                <a:gd name="T83" fmla="*/ 66 h 93"/>
                <a:gd name="T84" fmla="*/ 12 w 53"/>
                <a:gd name="T85" fmla="*/ 65 h 93"/>
                <a:gd name="T86" fmla="*/ 12 w 53"/>
                <a:gd name="T87" fmla="*/ 69 h 93"/>
                <a:gd name="T88" fmla="*/ 12 w 53"/>
                <a:gd name="T89" fmla="*/ 70 h 93"/>
                <a:gd name="T90" fmla="*/ 9 w 53"/>
                <a:gd name="T91" fmla="*/ 78 h 93"/>
                <a:gd name="T92" fmla="*/ 8 w 53"/>
                <a:gd name="T93" fmla="*/ 88 h 93"/>
                <a:gd name="T94" fmla="*/ 8 w 53"/>
                <a:gd name="T95" fmla="*/ 93 h 93"/>
                <a:gd name="T96" fmla="*/ 19 w 53"/>
                <a:gd name="T97" fmla="*/ 92 h 93"/>
                <a:gd name="T98" fmla="*/ 26 w 53"/>
                <a:gd name="T99" fmla="*/ 92 h 93"/>
                <a:gd name="T100" fmla="*/ 29 w 53"/>
                <a:gd name="T101" fmla="*/ 86 h 93"/>
                <a:gd name="T102" fmla="*/ 29 w 53"/>
                <a:gd name="T103" fmla="*/ 82 h 93"/>
                <a:gd name="T104" fmla="*/ 29 w 53"/>
                <a:gd name="T105" fmla="*/ 82 h 93"/>
                <a:gd name="T106" fmla="*/ 29 w 53"/>
                <a:gd name="T107" fmla="*/ 82 h 93"/>
                <a:gd name="T108" fmla="*/ 29 w 53"/>
                <a:gd name="T109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" h="93">
                  <a:moveTo>
                    <a:pt x="29" y="82"/>
                  </a:moveTo>
                  <a:lnTo>
                    <a:pt x="30" y="80"/>
                  </a:lnTo>
                  <a:lnTo>
                    <a:pt x="32" y="78"/>
                  </a:lnTo>
                  <a:lnTo>
                    <a:pt x="34" y="76"/>
                  </a:lnTo>
                  <a:lnTo>
                    <a:pt x="36" y="74"/>
                  </a:lnTo>
                  <a:lnTo>
                    <a:pt x="38" y="70"/>
                  </a:lnTo>
                  <a:lnTo>
                    <a:pt x="36" y="70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3" y="66"/>
                  </a:lnTo>
                  <a:lnTo>
                    <a:pt x="32" y="65"/>
                  </a:lnTo>
                  <a:lnTo>
                    <a:pt x="34" y="62"/>
                  </a:lnTo>
                  <a:lnTo>
                    <a:pt x="34" y="61"/>
                  </a:lnTo>
                  <a:lnTo>
                    <a:pt x="38" y="57"/>
                  </a:lnTo>
                  <a:lnTo>
                    <a:pt x="36" y="53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0" y="47"/>
                  </a:lnTo>
                  <a:lnTo>
                    <a:pt x="34" y="47"/>
                  </a:lnTo>
                  <a:lnTo>
                    <a:pt x="36" y="47"/>
                  </a:lnTo>
                  <a:lnTo>
                    <a:pt x="38" y="44"/>
                  </a:lnTo>
                  <a:lnTo>
                    <a:pt x="40" y="43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2" y="35"/>
                  </a:lnTo>
                  <a:lnTo>
                    <a:pt x="42" y="32"/>
                  </a:lnTo>
                  <a:lnTo>
                    <a:pt x="42" y="29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9" y="16"/>
                  </a:lnTo>
                  <a:lnTo>
                    <a:pt x="52" y="12"/>
                  </a:lnTo>
                  <a:lnTo>
                    <a:pt x="53" y="9"/>
                  </a:lnTo>
                  <a:lnTo>
                    <a:pt x="49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16" y="25"/>
                  </a:lnTo>
                  <a:lnTo>
                    <a:pt x="16" y="27"/>
                  </a:lnTo>
                  <a:lnTo>
                    <a:pt x="13" y="29"/>
                  </a:lnTo>
                  <a:lnTo>
                    <a:pt x="12" y="39"/>
                  </a:lnTo>
                  <a:lnTo>
                    <a:pt x="9" y="47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3" y="57"/>
                  </a:lnTo>
                  <a:lnTo>
                    <a:pt x="0" y="61"/>
                  </a:lnTo>
                  <a:lnTo>
                    <a:pt x="3" y="62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9" y="57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8" y="62"/>
                  </a:lnTo>
                  <a:lnTo>
                    <a:pt x="5" y="62"/>
                  </a:lnTo>
                  <a:lnTo>
                    <a:pt x="4" y="66"/>
                  </a:lnTo>
                  <a:lnTo>
                    <a:pt x="9" y="66"/>
                  </a:lnTo>
                  <a:lnTo>
                    <a:pt x="12" y="65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9" y="66"/>
                  </a:lnTo>
                  <a:lnTo>
                    <a:pt x="12" y="70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9" y="82"/>
                  </a:lnTo>
                  <a:lnTo>
                    <a:pt x="8" y="88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13" y="92"/>
                  </a:lnTo>
                  <a:lnTo>
                    <a:pt x="19" y="92"/>
                  </a:lnTo>
                  <a:lnTo>
                    <a:pt x="25" y="93"/>
                  </a:lnTo>
                  <a:lnTo>
                    <a:pt x="26" y="92"/>
                  </a:lnTo>
                  <a:lnTo>
                    <a:pt x="29" y="89"/>
                  </a:lnTo>
                  <a:lnTo>
                    <a:pt x="29" y="86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" name="Freeform 95"/>
            <p:cNvSpPr>
              <a:spLocks/>
            </p:cNvSpPr>
            <p:nvPr/>
          </p:nvSpPr>
          <p:spPr bwMode="auto">
            <a:xfrm>
              <a:off x="5626621" y="4533419"/>
              <a:ext cx="605920" cy="284622"/>
            </a:xfrm>
            <a:custGeom>
              <a:avLst/>
              <a:gdLst>
                <a:gd name="T0" fmla="*/ 63 w 71"/>
                <a:gd name="T1" fmla="*/ 13 h 32"/>
                <a:gd name="T2" fmla="*/ 59 w 71"/>
                <a:gd name="T3" fmla="*/ 14 h 32"/>
                <a:gd name="T4" fmla="*/ 52 w 71"/>
                <a:gd name="T5" fmla="*/ 10 h 32"/>
                <a:gd name="T6" fmla="*/ 52 w 71"/>
                <a:gd name="T7" fmla="*/ 7 h 32"/>
                <a:gd name="T8" fmla="*/ 52 w 71"/>
                <a:gd name="T9" fmla="*/ 3 h 32"/>
                <a:gd name="T10" fmla="*/ 49 w 71"/>
                <a:gd name="T11" fmla="*/ 1 h 32"/>
                <a:gd name="T12" fmla="*/ 40 w 71"/>
                <a:gd name="T13" fmla="*/ 0 h 32"/>
                <a:gd name="T14" fmla="*/ 36 w 71"/>
                <a:gd name="T15" fmla="*/ 0 h 32"/>
                <a:gd name="T16" fmla="*/ 36 w 71"/>
                <a:gd name="T17" fmla="*/ 1 h 32"/>
                <a:gd name="T18" fmla="*/ 28 w 71"/>
                <a:gd name="T19" fmla="*/ 3 h 32"/>
                <a:gd name="T20" fmla="*/ 23 w 71"/>
                <a:gd name="T21" fmla="*/ 3 h 32"/>
                <a:gd name="T22" fmla="*/ 19 w 71"/>
                <a:gd name="T23" fmla="*/ 5 h 32"/>
                <a:gd name="T24" fmla="*/ 15 w 71"/>
                <a:gd name="T25" fmla="*/ 3 h 32"/>
                <a:gd name="T26" fmla="*/ 18 w 71"/>
                <a:gd name="T27" fmla="*/ 5 h 32"/>
                <a:gd name="T28" fmla="*/ 8 w 71"/>
                <a:gd name="T29" fmla="*/ 14 h 32"/>
                <a:gd name="T30" fmla="*/ 4 w 71"/>
                <a:gd name="T31" fmla="*/ 18 h 32"/>
                <a:gd name="T32" fmla="*/ 2 w 71"/>
                <a:gd name="T33" fmla="*/ 24 h 32"/>
                <a:gd name="T34" fmla="*/ 4 w 71"/>
                <a:gd name="T35" fmla="*/ 26 h 32"/>
                <a:gd name="T36" fmla="*/ 6 w 71"/>
                <a:gd name="T37" fmla="*/ 22 h 32"/>
                <a:gd name="T38" fmla="*/ 10 w 71"/>
                <a:gd name="T39" fmla="*/ 22 h 32"/>
                <a:gd name="T40" fmla="*/ 14 w 71"/>
                <a:gd name="T41" fmla="*/ 24 h 32"/>
                <a:gd name="T42" fmla="*/ 15 w 71"/>
                <a:gd name="T43" fmla="*/ 30 h 32"/>
                <a:gd name="T44" fmla="*/ 22 w 71"/>
                <a:gd name="T45" fmla="*/ 32 h 32"/>
                <a:gd name="T46" fmla="*/ 28 w 71"/>
                <a:gd name="T47" fmla="*/ 30 h 32"/>
                <a:gd name="T48" fmla="*/ 32 w 71"/>
                <a:gd name="T49" fmla="*/ 26 h 32"/>
                <a:gd name="T50" fmla="*/ 35 w 71"/>
                <a:gd name="T51" fmla="*/ 22 h 32"/>
                <a:gd name="T52" fmla="*/ 39 w 71"/>
                <a:gd name="T53" fmla="*/ 28 h 32"/>
                <a:gd name="T54" fmla="*/ 44 w 71"/>
                <a:gd name="T55" fmla="*/ 32 h 32"/>
                <a:gd name="T56" fmla="*/ 45 w 71"/>
                <a:gd name="T57" fmla="*/ 28 h 32"/>
                <a:gd name="T58" fmla="*/ 48 w 71"/>
                <a:gd name="T59" fmla="*/ 24 h 32"/>
                <a:gd name="T60" fmla="*/ 48 w 71"/>
                <a:gd name="T61" fmla="*/ 20 h 32"/>
                <a:gd name="T62" fmla="*/ 52 w 71"/>
                <a:gd name="T63" fmla="*/ 22 h 32"/>
                <a:gd name="T64" fmla="*/ 53 w 71"/>
                <a:gd name="T65" fmla="*/ 24 h 32"/>
                <a:gd name="T66" fmla="*/ 57 w 71"/>
                <a:gd name="T67" fmla="*/ 24 h 32"/>
                <a:gd name="T68" fmla="*/ 61 w 71"/>
                <a:gd name="T69" fmla="*/ 24 h 32"/>
                <a:gd name="T70" fmla="*/ 59 w 71"/>
                <a:gd name="T71" fmla="*/ 20 h 32"/>
                <a:gd name="T72" fmla="*/ 65 w 71"/>
                <a:gd name="T73" fmla="*/ 20 h 32"/>
                <a:gd name="T74" fmla="*/ 65 w 71"/>
                <a:gd name="T75" fmla="*/ 16 h 32"/>
                <a:gd name="T76" fmla="*/ 71 w 71"/>
                <a:gd name="T77" fmla="*/ 16 h 32"/>
                <a:gd name="T78" fmla="*/ 65 w 71"/>
                <a:gd name="T79" fmla="*/ 13 h 32"/>
                <a:gd name="T80" fmla="*/ 65 w 71"/>
                <a:gd name="T81" fmla="*/ 13 h 32"/>
                <a:gd name="T82" fmla="*/ 65 w 71"/>
                <a:gd name="T83" fmla="*/ 13 h 32"/>
                <a:gd name="T84" fmla="*/ 65 w 71"/>
                <a:gd name="T85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32">
                  <a:moveTo>
                    <a:pt x="65" y="13"/>
                  </a:moveTo>
                  <a:lnTo>
                    <a:pt x="63" y="13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2" y="10"/>
                  </a:lnTo>
                  <a:lnTo>
                    <a:pt x="53" y="9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49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2" y="1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5" y="30"/>
                  </a:lnTo>
                  <a:lnTo>
                    <a:pt x="18" y="32"/>
                  </a:lnTo>
                  <a:lnTo>
                    <a:pt x="22" y="32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32" y="26"/>
                  </a:lnTo>
                  <a:lnTo>
                    <a:pt x="31" y="24"/>
                  </a:lnTo>
                  <a:lnTo>
                    <a:pt x="35" y="22"/>
                  </a:lnTo>
                  <a:lnTo>
                    <a:pt x="36" y="24"/>
                  </a:lnTo>
                  <a:lnTo>
                    <a:pt x="39" y="28"/>
                  </a:lnTo>
                  <a:lnTo>
                    <a:pt x="43" y="30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5" y="28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52" y="22"/>
                  </a:lnTo>
                  <a:lnTo>
                    <a:pt x="52" y="24"/>
                  </a:lnTo>
                  <a:lnTo>
                    <a:pt x="53" y="24"/>
                  </a:lnTo>
                  <a:lnTo>
                    <a:pt x="56" y="24"/>
                  </a:lnTo>
                  <a:lnTo>
                    <a:pt x="57" y="24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61" y="18"/>
                  </a:lnTo>
                  <a:lnTo>
                    <a:pt x="65" y="20"/>
                  </a:lnTo>
                  <a:lnTo>
                    <a:pt x="65" y="18"/>
                  </a:lnTo>
                  <a:lnTo>
                    <a:pt x="65" y="16"/>
                  </a:lnTo>
                  <a:lnTo>
                    <a:pt x="65" y="14"/>
                  </a:lnTo>
                  <a:lnTo>
                    <a:pt x="71" y="16"/>
                  </a:lnTo>
                  <a:lnTo>
                    <a:pt x="67" y="14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7030A0"/>
            </a:solidFill>
            <a:ln w="3175">
              <a:solidFill>
                <a:srgbClr val="7030A0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2" name="Freeform 96"/>
            <p:cNvSpPr>
              <a:spLocks/>
            </p:cNvSpPr>
            <p:nvPr/>
          </p:nvSpPr>
          <p:spPr bwMode="auto">
            <a:xfrm>
              <a:off x="6539770" y="4657940"/>
              <a:ext cx="392560" cy="231251"/>
            </a:xfrm>
            <a:custGeom>
              <a:avLst/>
              <a:gdLst>
                <a:gd name="T0" fmla="*/ 5 w 35"/>
                <a:gd name="T1" fmla="*/ 19 h 19"/>
                <a:gd name="T2" fmla="*/ 6 w 35"/>
                <a:gd name="T3" fmla="*/ 19 h 19"/>
                <a:gd name="T4" fmla="*/ 7 w 35"/>
                <a:gd name="T5" fmla="*/ 19 h 19"/>
                <a:gd name="T6" fmla="*/ 9 w 35"/>
                <a:gd name="T7" fmla="*/ 19 h 19"/>
                <a:gd name="T8" fmla="*/ 10 w 35"/>
                <a:gd name="T9" fmla="*/ 19 h 19"/>
                <a:gd name="T10" fmla="*/ 13 w 35"/>
                <a:gd name="T11" fmla="*/ 16 h 19"/>
                <a:gd name="T12" fmla="*/ 16 w 35"/>
                <a:gd name="T13" fmla="*/ 17 h 19"/>
                <a:gd name="T14" fmla="*/ 17 w 35"/>
                <a:gd name="T15" fmla="*/ 18 h 19"/>
                <a:gd name="T16" fmla="*/ 19 w 35"/>
                <a:gd name="T17" fmla="*/ 19 h 19"/>
                <a:gd name="T18" fmla="*/ 19 w 35"/>
                <a:gd name="T19" fmla="*/ 19 h 19"/>
                <a:gd name="T20" fmla="*/ 20 w 35"/>
                <a:gd name="T21" fmla="*/ 19 h 19"/>
                <a:gd name="T22" fmla="*/ 20 w 35"/>
                <a:gd name="T23" fmla="*/ 19 h 19"/>
                <a:gd name="T24" fmla="*/ 22 w 35"/>
                <a:gd name="T25" fmla="*/ 19 h 19"/>
                <a:gd name="T26" fmla="*/ 22 w 35"/>
                <a:gd name="T27" fmla="*/ 18 h 19"/>
                <a:gd name="T28" fmla="*/ 22 w 35"/>
                <a:gd name="T29" fmla="*/ 16 h 19"/>
                <a:gd name="T30" fmla="*/ 20 w 35"/>
                <a:gd name="T31" fmla="*/ 16 h 19"/>
                <a:gd name="T32" fmla="*/ 23 w 35"/>
                <a:gd name="T33" fmla="*/ 15 h 19"/>
                <a:gd name="T34" fmla="*/ 23 w 35"/>
                <a:gd name="T35" fmla="*/ 14 h 19"/>
                <a:gd name="T36" fmla="*/ 25 w 35"/>
                <a:gd name="T37" fmla="*/ 13 h 19"/>
                <a:gd name="T38" fmla="*/ 25 w 35"/>
                <a:gd name="T39" fmla="*/ 10 h 19"/>
                <a:gd name="T40" fmla="*/ 26 w 35"/>
                <a:gd name="T41" fmla="*/ 9 h 19"/>
                <a:gd name="T42" fmla="*/ 27 w 35"/>
                <a:gd name="T43" fmla="*/ 9 h 19"/>
                <a:gd name="T44" fmla="*/ 29 w 35"/>
                <a:gd name="T45" fmla="*/ 7 h 19"/>
                <a:gd name="T46" fmla="*/ 30 w 35"/>
                <a:gd name="T47" fmla="*/ 6 h 19"/>
                <a:gd name="T48" fmla="*/ 32 w 35"/>
                <a:gd name="T49" fmla="*/ 6 h 19"/>
                <a:gd name="T50" fmla="*/ 31 w 35"/>
                <a:gd name="T51" fmla="*/ 5 h 19"/>
                <a:gd name="T52" fmla="*/ 32 w 35"/>
                <a:gd name="T53" fmla="*/ 4 h 19"/>
                <a:gd name="T54" fmla="*/ 35 w 35"/>
                <a:gd name="T55" fmla="*/ 6 h 19"/>
                <a:gd name="T56" fmla="*/ 30 w 35"/>
                <a:gd name="T57" fmla="*/ 0 h 19"/>
                <a:gd name="T58" fmla="*/ 29 w 35"/>
                <a:gd name="T59" fmla="*/ 0 h 19"/>
                <a:gd name="T60" fmla="*/ 27 w 35"/>
                <a:gd name="T61" fmla="*/ 1 h 19"/>
                <a:gd name="T62" fmla="*/ 27 w 35"/>
                <a:gd name="T63" fmla="*/ 2 h 19"/>
                <a:gd name="T64" fmla="*/ 26 w 35"/>
                <a:gd name="T65" fmla="*/ 1 h 19"/>
                <a:gd name="T66" fmla="*/ 25 w 35"/>
                <a:gd name="T67" fmla="*/ 3 h 19"/>
                <a:gd name="T68" fmla="*/ 23 w 35"/>
                <a:gd name="T69" fmla="*/ 3 h 19"/>
                <a:gd name="T70" fmla="*/ 22 w 35"/>
                <a:gd name="T71" fmla="*/ 3 h 19"/>
                <a:gd name="T72" fmla="*/ 19 w 35"/>
                <a:gd name="T73" fmla="*/ 3 h 19"/>
                <a:gd name="T74" fmla="*/ 17 w 35"/>
                <a:gd name="T75" fmla="*/ 3 h 19"/>
                <a:gd name="T76" fmla="*/ 13 w 35"/>
                <a:gd name="T77" fmla="*/ 6 h 19"/>
                <a:gd name="T78" fmla="*/ 9 w 35"/>
                <a:gd name="T79" fmla="*/ 6 h 19"/>
                <a:gd name="T80" fmla="*/ 5 w 35"/>
                <a:gd name="T81" fmla="*/ 4 h 19"/>
                <a:gd name="T82" fmla="*/ 3 w 35"/>
                <a:gd name="T83" fmla="*/ 4 h 19"/>
                <a:gd name="T84" fmla="*/ 2 w 35"/>
                <a:gd name="T85" fmla="*/ 6 h 19"/>
                <a:gd name="T86" fmla="*/ 0 w 35"/>
                <a:gd name="T87" fmla="*/ 7 h 19"/>
                <a:gd name="T88" fmla="*/ 3 w 35"/>
                <a:gd name="T89" fmla="*/ 9 h 19"/>
                <a:gd name="T90" fmla="*/ 2 w 35"/>
                <a:gd name="T91" fmla="*/ 12 h 19"/>
                <a:gd name="T92" fmla="*/ 3 w 35"/>
                <a:gd name="T93" fmla="*/ 13 h 19"/>
                <a:gd name="T94" fmla="*/ 3 w 35"/>
                <a:gd name="T95" fmla="*/ 14 h 19"/>
                <a:gd name="T96" fmla="*/ 1 w 35"/>
                <a:gd name="T97" fmla="*/ 15 h 19"/>
                <a:gd name="T98" fmla="*/ 4 w 35"/>
                <a:gd name="T99" fmla="*/ 18 h 19"/>
                <a:gd name="T100" fmla="*/ 3 w 35"/>
                <a:gd name="T101" fmla="*/ 19 h 19"/>
                <a:gd name="T102" fmla="*/ 5 w 35"/>
                <a:gd name="T10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" h="19">
                  <a:moveTo>
                    <a:pt x="5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3" name="Freeform 97"/>
            <p:cNvSpPr>
              <a:spLocks/>
            </p:cNvSpPr>
            <p:nvPr/>
          </p:nvSpPr>
          <p:spPr bwMode="auto">
            <a:xfrm>
              <a:off x="6070404" y="4319951"/>
              <a:ext cx="921676" cy="409139"/>
            </a:xfrm>
            <a:custGeom>
              <a:avLst/>
              <a:gdLst>
                <a:gd name="T0" fmla="*/ 27 w 108"/>
                <a:gd name="T1" fmla="*/ 37 h 46"/>
                <a:gd name="T2" fmla="*/ 32 w 108"/>
                <a:gd name="T3" fmla="*/ 37 h 46"/>
                <a:gd name="T4" fmla="*/ 37 w 108"/>
                <a:gd name="T5" fmla="*/ 34 h 46"/>
                <a:gd name="T6" fmla="*/ 40 w 108"/>
                <a:gd name="T7" fmla="*/ 38 h 46"/>
                <a:gd name="T8" fmla="*/ 53 w 108"/>
                <a:gd name="T9" fmla="*/ 44 h 46"/>
                <a:gd name="T10" fmla="*/ 59 w 108"/>
                <a:gd name="T11" fmla="*/ 44 h 46"/>
                <a:gd name="T12" fmla="*/ 67 w 108"/>
                <a:gd name="T13" fmla="*/ 46 h 46"/>
                <a:gd name="T14" fmla="*/ 77 w 108"/>
                <a:gd name="T15" fmla="*/ 42 h 46"/>
                <a:gd name="T16" fmla="*/ 84 w 108"/>
                <a:gd name="T17" fmla="*/ 42 h 46"/>
                <a:gd name="T18" fmla="*/ 88 w 108"/>
                <a:gd name="T19" fmla="*/ 42 h 46"/>
                <a:gd name="T20" fmla="*/ 90 w 108"/>
                <a:gd name="T21" fmla="*/ 41 h 46"/>
                <a:gd name="T22" fmla="*/ 93 w 108"/>
                <a:gd name="T23" fmla="*/ 38 h 46"/>
                <a:gd name="T24" fmla="*/ 98 w 108"/>
                <a:gd name="T25" fmla="*/ 37 h 46"/>
                <a:gd name="T26" fmla="*/ 98 w 108"/>
                <a:gd name="T27" fmla="*/ 29 h 46"/>
                <a:gd name="T28" fmla="*/ 101 w 108"/>
                <a:gd name="T29" fmla="*/ 25 h 46"/>
                <a:gd name="T30" fmla="*/ 101 w 108"/>
                <a:gd name="T31" fmla="*/ 24 h 46"/>
                <a:gd name="T32" fmla="*/ 105 w 108"/>
                <a:gd name="T33" fmla="*/ 25 h 46"/>
                <a:gd name="T34" fmla="*/ 106 w 108"/>
                <a:gd name="T35" fmla="*/ 20 h 46"/>
                <a:gd name="T36" fmla="*/ 105 w 108"/>
                <a:gd name="T37" fmla="*/ 16 h 46"/>
                <a:gd name="T38" fmla="*/ 105 w 108"/>
                <a:gd name="T39" fmla="*/ 11 h 46"/>
                <a:gd name="T40" fmla="*/ 102 w 108"/>
                <a:gd name="T41" fmla="*/ 7 h 46"/>
                <a:gd name="T42" fmla="*/ 101 w 108"/>
                <a:gd name="T43" fmla="*/ 4 h 46"/>
                <a:gd name="T44" fmla="*/ 94 w 108"/>
                <a:gd name="T45" fmla="*/ 4 h 46"/>
                <a:gd name="T46" fmla="*/ 89 w 108"/>
                <a:gd name="T47" fmla="*/ 4 h 46"/>
                <a:gd name="T48" fmla="*/ 81 w 108"/>
                <a:gd name="T49" fmla="*/ 0 h 46"/>
                <a:gd name="T50" fmla="*/ 76 w 108"/>
                <a:gd name="T51" fmla="*/ 3 h 46"/>
                <a:gd name="T52" fmla="*/ 74 w 108"/>
                <a:gd name="T53" fmla="*/ 7 h 46"/>
                <a:gd name="T54" fmla="*/ 71 w 108"/>
                <a:gd name="T55" fmla="*/ 8 h 46"/>
                <a:gd name="T56" fmla="*/ 63 w 108"/>
                <a:gd name="T57" fmla="*/ 7 h 46"/>
                <a:gd name="T58" fmla="*/ 59 w 108"/>
                <a:gd name="T59" fmla="*/ 3 h 46"/>
                <a:gd name="T60" fmla="*/ 59 w 108"/>
                <a:gd name="T61" fmla="*/ 4 h 46"/>
                <a:gd name="T62" fmla="*/ 59 w 108"/>
                <a:gd name="T63" fmla="*/ 8 h 46"/>
                <a:gd name="T64" fmla="*/ 57 w 108"/>
                <a:gd name="T65" fmla="*/ 8 h 46"/>
                <a:gd name="T66" fmla="*/ 55 w 108"/>
                <a:gd name="T67" fmla="*/ 11 h 46"/>
                <a:gd name="T68" fmla="*/ 51 w 108"/>
                <a:gd name="T69" fmla="*/ 13 h 46"/>
                <a:gd name="T70" fmla="*/ 47 w 108"/>
                <a:gd name="T71" fmla="*/ 17 h 46"/>
                <a:gd name="T72" fmla="*/ 48 w 108"/>
                <a:gd name="T73" fmla="*/ 20 h 46"/>
                <a:gd name="T74" fmla="*/ 49 w 108"/>
                <a:gd name="T75" fmla="*/ 24 h 46"/>
                <a:gd name="T76" fmla="*/ 49 w 108"/>
                <a:gd name="T77" fmla="*/ 27 h 46"/>
                <a:gd name="T78" fmla="*/ 45 w 108"/>
                <a:gd name="T79" fmla="*/ 25 h 46"/>
                <a:gd name="T80" fmla="*/ 44 w 108"/>
                <a:gd name="T81" fmla="*/ 25 h 46"/>
                <a:gd name="T82" fmla="*/ 41 w 108"/>
                <a:gd name="T83" fmla="*/ 25 h 46"/>
                <a:gd name="T84" fmla="*/ 37 w 108"/>
                <a:gd name="T85" fmla="*/ 25 h 46"/>
                <a:gd name="T86" fmla="*/ 28 w 108"/>
                <a:gd name="T87" fmla="*/ 27 h 46"/>
                <a:gd name="T88" fmla="*/ 24 w 108"/>
                <a:gd name="T89" fmla="*/ 29 h 46"/>
                <a:gd name="T90" fmla="*/ 20 w 108"/>
                <a:gd name="T91" fmla="*/ 27 h 46"/>
                <a:gd name="T92" fmla="*/ 17 w 108"/>
                <a:gd name="T93" fmla="*/ 27 h 46"/>
                <a:gd name="T94" fmla="*/ 11 w 108"/>
                <a:gd name="T95" fmla="*/ 29 h 46"/>
                <a:gd name="T96" fmla="*/ 9 w 108"/>
                <a:gd name="T97" fmla="*/ 31 h 46"/>
                <a:gd name="T98" fmla="*/ 5 w 108"/>
                <a:gd name="T99" fmla="*/ 27 h 46"/>
                <a:gd name="T100" fmla="*/ 1 w 108"/>
                <a:gd name="T101" fmla="*/ 27 h 46"/>
                <a:gd name="T102" fmla="*/ 1 w 108"/>
                <a:gd name="T103" fmla="*/ 29 h 46"/>
                <a:gd name="T104" fmla="*/ 1 w 108"/>
                <a:gd name="T105" fmla="*/ 33 h 46"/>
                <a:gd name="T106" fmla="*/ 4 w 108"/>
                <a:gd name="T107" fmla="*/ 37 h 46"/>
                <a:gd name="T108" fmla="*/ 9 w 108"/>
                <a:gd name="T109" fmla="*/ 38 h 46"/>
                <a:gd name="T110" fmla="*/ 13 w 108"/>
                <a:gd name="T111" fmla="*/ 37 h 46"/>
                <a:gd name="T112" fmla="*/ 19 w 108"/>
                <a:gd name="T113" fmla="*/ 40 h 46"/>
                <a:gd name="T114" fmla="*/ 24 w 108"/>
                <a:gd name="T115" fmla="*/ 37 h 46"/>
                <a:gd name="T116" fmla="*/ 24 w 108"/>
                <a:gd name="T117" fmla="*/ 37 h 46"/>
                <a:gd name="T118" fmla="*/ 24 w 108"/>
                <a:gd name="T119" fmla="*/ 37 h 46"/>
                <a:gd name="T120" fmla="*/ 24 w 108"/>
                <a:gd name="T121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46">
                  <a:moveTo>
                    <a:pt x="24" y="37"/>
                  </a:moveTo>
                  <a:lnTo>
                    <a:pt x="27" y="37"/>
                  </a:lnTo>
                  <a:lnTo>
                    <a:pt x="28" y="37"/>
                  </a:lnTo>
                  <a:lnTo>
                    <a:pt x="32" y="37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7" y="37"/>
                  </a:lnTo>
                  <a:lnTo>
                    <a:pt x="40" y="38"/>
                  </a:lnTo>
                  <a:lnTo>
                    <a:pt x="44" y="42"/>
                  </a:lnTo>
                  <a:lnTo>
                    <a:pt x="53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7" y="46"/>
                  </a:lnTo>
                  <a:lnTo>
                    <a:pt x="72" y="46"/>
                  </a:lnTo>
                  <a:lnTo>
                    <a:pt x="77" y="42"/>
                  </a:lnTo>
                  <a:lnTo>
                    <a:pt x="80" y="42"/>
                  </a:lnTo>
                  <a:lnTo>
                    <a:pt x="84" y="42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89" y="40"/>
                  </a:lnTo>
                  <a:lnTo>
                    <a:pt x="90" y="41"/>
                  </a:lnTo>
                  <a:lnTo>
                    <a:pt x="90" y="40"/>
                  </a:lnTo>
                  <a:lnTo>
                    <a:pt x="93" y="38"/>
                  </a:lnTo>
                  <a:lnTo>
                    <a:pt x="94" y="38"/>
                  </a:lnTo>
                  <a:lnTo>
                    <a:pt x="98" y="37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101" y="27"/>
                  </a:lnTo>
                  <a:lnTo>
                    <a:pt x="101" y="25"/>
                  </a:lnTo>
                  <a:lnTo>
                    <a:pt x="98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5" y="25"/>
                  </a:lnTo>
                  <a:lnTo>
                    <a:pt x="105" y="24"/>
                  </a:lnTo>
                  <a:lnTo>
                    <a:pt x="106" y="20"/>
                  </a:lnTo>
                  <a:lnTo>
                    <a:pt x="108" y="17"/>
                  </a:lnTo>
                  <a:lnTo>
                    <a:pt x="105" y="16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5" y="8"/>
                  </a:lnTo>
                  <a:lnTo>
                    <a:pt x="102" y="7"/>
                  </a:lnTo>
                  <a:lnTo>
                    <a:pt x="101" y="5"/>
                  </a:lnTo>
                  <a:lnTo>
                    <a:pt x="101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5" y="3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6" y="3"/>
                  </a:lnTo>
                  <a:lnTo>
                    <a:pt x="74" y="4"/>
                  </a:lnTo>
                  <a:lnTo>
                    <a:pt x="74" y="7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67" y="8"/>
                  </a:lnTo>
                  <a:lnTo>
                    <a:pt x="63" y="7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9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3" y="12"/>
                  </a:lnTo>
                  <a:lnTo>
                    <a:pt x="51" y="13"/>
                  </a:lnTo>
                  <a:lnTo>
                    <a:pt x="48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20"/>
                  </a:lnTo>
                  <a:lnTo>
                    <a:pt x="48" y="21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8" y="27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1" y="25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2" y="25"/>
                  </a:lnTo>
                  <a:lnTo>
                    <a:pt x="28" y="27"/>
                  </a:lnTo>
                  <a:lnTo>
                    <a:pt x="25" y="28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3" y="25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9" y="40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" name="Freeform 98"/>
            <p:cNvSpPr>
              <a:spLocks/>
            </p:cNvSpPr>
            <p:nvPr/>
          </p:nvSpPr>
          <p:spPr bwMode="auto">
            <a:xfrm>
              <a:off x="6386160" y="3999754"/>
              <a:ext cx="810737" cy="391351"/>
            </a:xfrm>
            <a:custGeom>
              <a:avLst/>
              <a:gdLst>
                <a:gd name="T0" fmla="*/ 88 w 95"/>
                <a:gd name="T1" fmla="*/ 21 h 44"/>
                <a:gd name="T2" fmla="*/ 83 w 95"/>
                <a:gd name="T3" fmla="*/ 19 h 44"/>
                <a:gd name="T4" fmla="*/ 77 w 95"/>
                <a:gd name="T5" fmla="*/ 19 h 44"/>
                <a:gd name="T6" fmla="*/ 77 w 95"/>
                <a:gd name="T7" fmla="*/ 13 h 44"/>
                <a:gd name="T8" fmla="*/ 71 w 95"/>
                <a:gd name="T9" fmla="*/ 13 h 44"/>
                <a:gd name="T10" fmla="*/ 68 w 95"/>
                <a:gd name="T11" fmla="*/ 13 h 44"/>
                <a:gd name="T12" fmla="*/ 61 w 95"/>
                <a:gd name="T13" fmla="*/ 17 h 44"/>
                <a:gd name="T14" fmla="*/ 57 w 95"/>
                <a:gd name="T15" fmla="*/ 13 h 44"/>
                <a:gd name="T16" fmla="*/ 57 w 95"/>
                <a:gd name="T17" fmla="*/ 9 h 44"/>
                <a:gd name="T18" fmla="*/ 56 w 95"/>
                <a:gd name="T19" fmla="*/ 8 h 44"/>
                <a:gd name="T20" fmla="*/ 52 w 95"/>
                <a:gd name="T21" fmla="*/ 5 h 44"/>
                <a:gd name="T22" fmla="*/ 44 w 95"/>
                <a:gd name="T23" fmla="*/ 5 h 44"/>
                <a:gd name="T24" fmla="*/ 43 w 95"/>
                <a:gd name="T25" fmla="*/ 3 h 44"/>
                <a:gd name="T26" fmla="*/ 39 w 95"/>
                <a:gd name="T27" fmla="*/ 3 h 44"/>
                <a:gd name="T28" fmla="*/ 35 w 95"/>
                <a:gd name="T29" fmla="*/ 4 h 44"/>
                <a:gd name="T30" fmla="*/ 34 w 95"/>
                <a:gd name="T31" fmla="*/ 3 h 44"/>
                <a:gd name="T32" fmla="*/ 31 w 95"/>
                <a:gd name="T33" fmla="*/ 0 h 44"/>
                <a:gd name="T34" fmla="*/ 28 w 95"/>
                <a:gd name="T35" fmla="*/ 3 h 44"/>
                <a:gd name="T36" fmla="*/ 18 w 95"/>
                <a:gd name="T37" fmla="*/ 8 h 44"/>
                <a:gd name="T38" fmla="*/ 7 w 95"/>
                <a:gd name="T39" fmla="*/ 12 h 44"/>
                <a:gd name="T40" fmla="*/ 2 w 95"/>
                <a:gd name="T41" fmla="*/ 15 h 44"/>
                <a:gd name="T42" fmla="*/ 2 w 95"/>
                <a:gd name="T43" fmla="*/ 16 h 44"/>
                <a:gd name="T44" fmla="*/ 4 w 95"/>
                <a:gd name="T45" fmla="*/ 21 h 44"/>
                <a:gd name="T46" fmla="*/ 7 w 95"/>
                <a:gd name="T47" fmla="*/ 27 h 44"/>
                <a:gd name="T48" fmla="*/ 18 w 95"/>
                <a:gd name="T49" fmla="*/ 36 h 44"/>
                <a:gd name="T50" fmla="*/ 22 w 95"/>
                <a:gd name="T51" fmla="*/ 39 h 44"/>
                <a:gd name="T52" fmla="*/ 24 w 95"/>
                <a:gd name="T53" fmla="*/ 40 h 44"/>
                <a:gd name="T54" fmla="*/ 30 w 95"/>
                <a:gd name="T55" fmla="*/ 44 h 44"/>
                <a:gd name="T56" fmla="*/ 35 w 95"/>
                <a:gd name="T57" fmla="*/ 44 h 44"/>
                <a:gd name="T58" fmla="*/ 37 w 95"/>
                <a:gd name="T59" fmla="*/ 40 h 44"/>
                <a:gd name="T60" fmla="*/ 39 w 95"/>
                <a:gd name="T61" fmla="*/ 36 h 44"/>
                <a:gd name="T62" fmla="*/ 48 w 95"/>
                <a:gd name="T63" fmla="*/ 39 h 44"/>
                <a:gd name="T64" fmla="*/ 56 w 95"/>
                <a:gd name="T65" fmla="*/ 40 h 44"/>
                <a:gd name="T66" fmla="*/ 61 w 95"/>
                <a:gd name="T67" fmla="*/ 40 h 44"/>
                <a:gd name="T68" fmla="*/ 64 w 95"/>
                <a:gd name="T69" fmla="*/ 41 h 44"/>
                <a:gd name="T70" fmla="*/ 68 w 95"/>
                <a:gd name="T71" fmla="*/ 44 h 44"/>
                <a:gd name="T72" fmla="*/ 73 w 95"/>
                <a:gd name="T73" fmla="*/ 40 h 44"/>
                <a:gd name="T74" fmla="*/ 81 w 95"/>
                <a:gd name="T75" fmla="*/ 36 h 44"/>
                <a:gd name="T76" fmla="*/ 84 w 95"/>
                <a:gd name="T77" fmla="*/ 32 h 44"/>
                <a:gd name="T78" fmla="*/ 91 w 95"/>
                <a:gd name="T79" fmla="*/ 29 h 44"/>
                <a:gd name="T80" fmla="*/ 91 w 95"/>
                <a:gd name="T81" fmla="*/ 23 h 44"/>
                <a:gd name="T82" fmla="*/ 91 w 95"/>
                <a:gd name="T83" fmla="*/ 23 h 44"/>
                <a:gd name="T84" fmla="*/ 91 w 95"/>
                <a:gd name="T85" fmla="*/ 23 h 44"/>
                <a:gd name="T86" fmla="*/ 91 w 95"/>
                <a:gd name="T8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" h="44">
                  <a:moveTo>
                    <a:pt x="91" y="23"/>
                  </a:moveTo>
                  <a:lnTo>
                    <a:pt x="88" y="21"/>
                  </a:lnTo>
                  <a:lnTo>
                    <a:pt x="84" y="19"/>
                  </a:lnTo>
                  <a:lnTo>
                    <a:pt x="83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7" y="13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5" y="12"/>
                  </a:lnTo>
                  <a:lnTo>
                    <a:pt x="68" y="13"/>
                  </a:lnTo>
                  <a:lnTo>
                    <a:pt x="64" y="17"/>
                  </a:lnTo>
                  <a:lnTo>
                    <a:pt x="61" y="17"/>
                  </a:lnTo>
                  <a:lnTo>
                    <a:pt x="60" y="16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5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2" y="5"/>
                  </a:lnTo>
                  <a:lnTo>
                    <a:pt x="18" y="8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7" y="27"/>
                  </a:lnTo>
                  <a:lnTo>
                    <a:pt x="11" y="31"/>
                  </a:lnTo>
                  <a:lnTo>
                    <a:pt x="18" y="36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4" y="40"/>
                  </a:lnTo>
                  <a:lnTo>
                    <a:pt x="26" y="43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39" y="36"/>
                  </a:lnTo>
                  <a:lnTo>
                    <a:pt x="44" y="36"/>
                  </a:lnTo>
                  <a:lnTo>
                    <a:pt x="48" y="39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57" y="40"/>
                  </a:lnTo>
                  <a:lnTo>
                    <a:pt x="61" y="40"/>
                  </a:lnTo>
                  <a:lnTo>
                    <a:pt x="64" y="40"/>
                  </a:lnTo>
                  <a:lnTo>
                    <a:pt x="64" y="41"/>
                  </a:lnTo>
                  <a:lnTo>
                    <a:pt x="65" y="43"/>
                  </a:lnTo>
                  <a:lnTo>
                    <a:pt x="68" y="44"/>
                  </a:lnTo>
                  <a:lnTo>
                    <a:pt x="69" y="40"/>
                  </a:lnTo>
                  <a:lnTo>
                    <a:pt x="73" y="40"/>
                  </a:lnTo>
                  <a:lnTo>
                    <a:pt x="79" y="39"/>
                  </a:lnTo>
                  <a:lnTo>
                    <a:pt x="81" y="36"/>
                  </a:lnTo>
                  <a:lnTo>
                    <a:pt x="83" y="35"/>
                  </a:lnTo>
                  <a:lnTo>
                    <a:pt x="84" y="32"/>
                  </a:lnTo>
                  <a:lnTo>
                    <a:pt x="84" y="31"/>
                  </a:lnTo>
                  <a:lnTo>
                    <a:pt x="91" y="29"/>
                  </a:lnTo>
                  <a:lnTo>
                    <a:pt x="95" y="29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5" name="Freeform 99"/>
            <p:cNvSpPr>
              <a:spLocks noEditPoints="1"/>
            </p:cNvSpPr>
            <p:nvPr/>
          </p:nvSpPr>
          <p:spPr bwMode="auto">
            <a:xfrm>
              <a:off x="7452920" y="2701183"/>
              <a:ext cx="682723" cy="355776"/>
            </a:xfrm>
            <a:custGeom>
              <a:avLst/>
              <a:gdLst>
                <a:gd name="T0" fmla="*/ 5 w 80"/>
                <a:gd name="T1" fmla="*/ 17 h 40"/>
                <a:gd name="T2" fmla="*/ 1 w 80"/>
                <a:gd name="T3" fmla="*/ 19 h 40"/>
                <a:gd name="T4" fmla="*/ 0 w 80"/>
                <a:gd name="T5" fmla="*/ 21 h 40"/>
                <a:gd name="T6" fmla="*/ 1 w 80"/>
                <a:gd name="T7" fmla="*/ 27 h 40"/>
                <a:gd name="T8" fmla="*/ 3 w 80"/>
                <a:gd name="T9" fmla="*/ 27 h 40"/>
                <a:gd name="T10" fmla="*/ 7 w 80"/>
                <a:gd name="T11" fmla="*/ 24 h 40"/>
                <a:gd name="T12" fmla="*/ 11 w 80"/>
                <a:gd name="T13" fmla="*/ 24 h 40"/>
                <a:gd name="T14" fmla="*/ 15 w 80"/>
                <a:gd name="T15" fmla="*/ 21 h 40"/>
                <a:gd name="T16" fmla="*/ 13 w 80"/>
                <a:gd name="T17" fmla="*/ 19 h 40"/>
                <a:gd name="T18" fmla="*/ 9 w 80"/>
                <a:gd name="T19" fmla="*/ 17 h 40"/>
                <a:gd name="T20" fmla="*/ 9 w 80"/>
                <a:gd name="T21" fmla="*/ 17 h 40"/>
                <a:gd name="T22" fmla="*/ 9 w 80"/>
                <a:gd name="T23" fmla="*/ 17 h 40"/>
                <a:gd name="T24" fmla="*/ 5 w 80"/>
                <a:gd name="T25" fmla="*/ 15 h 40"/>
                <a:gd name="T26" fmla="*/ 9 w 80"/>
                <a:gd name="T27" fmla="*/ 15 h 40"/>
                <a:gd name="T28" fmla="*/ 13 w 80"/>
                <a:gd name="T29" fmla="*/ 11 h 40"/>
                <a:gd name="T30" fmla="*/ 7 w 80"/>
                <a:gd name="T31" fmla="*/ 9 h 40"/>
                <a:gd name="T32" fmla="*/ 0 w 80"/>
                <a:gd name="T33" fmla="*/ 11 h 40"/>
                <a:gd name="T34" fmla="*/ 5 w 80"/>
                <a:gd name="T35" fmla="*/ 15 h 40"/>
                <a:gd name="T36" fmla="*/ 5 w 80"/>
                <a:gd name="T37" fmla="*/ 15 h 40"/>
                <a:gd name="T38" fmla="*/ 5 w 80"/>
                <a:gd name="T39" fmla="*/ 15 h 40"/>
                <a:gd name="T40" fmla="*/ 5 w 80"/>
                <a:gd name="T41" fmla="*/ 15 h 40"/>
                <a:gd name="T42" fmla="*/ 76 w 80"/>
                <a:gd name="T43" fmla="*/ 5 h 40"/>
                <a:gd name="T44" fmla="*/ 80 w 80"/>
                <a:gd name="T45" fmla="*/ 5 h 40"/>
                <a:gd name="T46" fmla="*/ 72 w 80"/>
                <a:gd name="T47" fmla="*/ 4 h 40"/>
                <a:gd name="T48" fmla="*/ 55 w 80"/>
                <a:gd name="T49" fmla="*/ 1 h 40"/>
                <a:gd name="T50" fmla="*/ 43 w 80"/>
                <a:gd name="T51" fmla="*/ 0 h 40"/>
                <a:gd name="T52" fmla="*/ 40 w 80"/>
                <a:gd name="T53" fmla="*/ 1 h 40"/>
                <a:gd name="T54" fmla="*/ 33 w 80"/>
                <a:gd name="T55" fmla="*/ 4 h 40"/>
                <a:gd name="T56" fmla="*/ 28 w 80"/>
                <a:gd name="T57" fmla="*/ 4 h 40"/>
                <a:gd name="T58" fmla="*/ 27 w 80"/>
                <a:gd name="T59" fmla="*/ 5 h 40"/>
                <a:gd name="T60" fmla="*/ 19 w 80"/>
                <a:gd name="T61" fmla="*/ 7 h 40"/>
                <a:gd name="T62" fmla="*/ 20 w 80"/>
                <a:gd name="T63" fmla="*/ 9 h 40"/>
                <a:gd name="T64" fmla="*/ 19 w 80"/>
                <a:gd name="T65" fmla="*/ 15 h 40"/>
                <a:gd name="T66" fmla="*/ 20 w 80"/>
                <a:gd name="T67" fmla="*/ 17 h 40"/>
                <a:gd name="T68" fmla="*/ 24 w 80"/>
                <a:gd name="T69" fmla="*/ 23 h 40"/>
                <a:gd name="T70" fmla="*/ 29 w 80"/>
                <a:gd name="T71" fmla="*/ 23 h 40"/>
                <a:gd name="T72" fmla="*/ 33 w 80"/>
                <a:gd name="T73" fmla="*/ 23 h 40"/>
                <a:gd name="T74" fmla="*/ 33 w 80"/>
                <a:gd name="T75" fmla="*/ 24 h 40"/>
                <a:gd name="T76" fmla="*/ 32 w 80"/>
                <a:gd name="T77" fmla="*/ 31 h 40"/>
                <a:gd name="T78" fmla="*/ 40 w 80"/>
                <a:gd name="T79" fmla="*/ 27 h 40"/>
                <a:gd name="T80" fmla="*/ 49 w 80"/>
                <a:gd name="T81" fmla="*/ 28 h 40"/>
                <a:gd name="T82" fmla="*/ 60 w 80"/>
                <a:gd name="T83" fmla="*/ 35 h 40"/>
                <a:gd name="T84" fmla="*/ 68 w 80"/>
                <a:gd name="T85" fmla="*/ 35 h 40"/>
                <a:gd name="T86" fmla="*/ 76 w 80"/>
                <a:gd name="T87" fmla="*/ 37 h 40"/>
                <a:gd name="T88" fmla="*/ 77 w 80"/>
                <a:gd name="T89" fmla="*/ 37 h 40"/>
                <a:gd name="T90" fmla="*/ 72 w 80"/>
                <a:gd name="T91" fmla="*/ 35 h 40"/>
                <a:gd name="T92" fmla="*/ 73 w 80"/>
                <a:gd name="T93" fmla="*/ 27 h 40"/>
                <a:gd name="T94" fmla="*/ 72 w 80"/>
                <a:gd name="T95" fmla="*/ 23 h 40"/>
                <a:gd name="T96" fmla="*/ 72 w 80"/>
                <a:gd name="T97" fmla="*/ 17 h 40"/>
                <a:gd name="T98" fmla="*/ 72 w 80"/>
                <a:gd name="T99" fmla="*/ 11 h 40"/>
                <a:gd name="T100" fmla="*/ 73 w 80"/>
                <a:gd name="T101" fmla="*/ 9 h 40"/>
                <a:gd name="T102" fmla="*/ 73 w 80"/>
                <a:gd name="T103" fmla="*/ 9 h 40"/>
                <a:gd name="T104" fmla="*/ 73 w 80"/>
                <a:gd name="T10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40">
                  <a:moveTo>
                    <a:pt x="9" y="17"/>
                  </a:moveTo>
                  <a:lnTo>
                    <a:pt x="5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3" y="27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3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close/>
                  <a:moveTo>
                    <a:pt x="5" y="15"/>
                  </a:moveTo>
                  <a:lnTo>
                    <a:pt x="7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73" y="9"/>
                  </a:moveTo>
                  <a:lnTo>
                    <a:pt x="76" y="5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64" y="4"/>
                  </a:lnTo>
                  <a:lnTo>
                    <a:pt x="55" y="1"/>
                  </a:lnTo>
                  <a:lnTo>
                    <a:pt x="49" y="1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2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2" y="31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3" y="27"/>
                  </a:lnTo>
                  <a:lnTo>
                    <a:pt x="49" y="28"/>
                  </a:lnTo>
                  <a:lnTo>
                    <a:pt x="57" y="32"/>
                  </a:lnTo>
                  <a:lnTo>
                    <a:pt x="60" y="35"/>
                  </a:lnTo>
                  <a:lnTo>
                    <a:pt x="63" y="35"/>
                  </a:lnTo>
                  <a:lnTo>
                    <a:pt x="68" y="35"/>
                  </a:lnTo>
                  <a:lnTo>
                    <a:pt x="72" y="36"/>
                  </a:lnTo>
                  <a:lnTo>
                    <a:pt x="76" y="37"/>
                  </a:lnTo>
                  <a:lnTo>
                    <a:pt x="77" y="40"/>
                  </a:lnTo>
                  <a:lnTo>
                    <a:pt x="77" y="37"/>
                  </a:lnTo>
                  <a:lnTo>
                    <a:pt x="73" y="36"/>
                  </a:lnTo>
                  <a:lnTo>
                    <a:pt x="72" y="35"/>
                  </a:lnTo>
                  <a:lnTo>
                    <a:pt x="77" y="31"/>
                  </a:lnTo>
                  <a:lnTo>
                    <a:pt x="73" y="27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72" y="21"/>
                  </a:lnTo>
                  <a:lnTo>
                    <a:pt x="72" y="17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6" name="Freeform 100"/>
            <p:cNvSpPr>
              <a:spLocks noEditPoints="1"/>
            </p:cNvSpPr>
            <p:nvPr/>
          </p:nvSpPr>
          <p:spPr bwMode="auto">
            <a:xfrm>
              <a:off x="5899719" y="2985805"/>
              <a:ext cx="520577" cy="471408"/>
            </a:xfrm>
            <a:custGeom>
              <a:avLst/>
              <a:gdLst>
                <a:gd name="T0" fmla="*/ 29 w 61"/>
                <a:gd name="T1" fmla="*/ 21 h 53"/>
                <a:gd name="T2" fmla="*/ 29 w 61"/>
                <a:gd name="T3" fmla="*/ 12 h 53"/>
                <a:gd name="T4" fmla="*/ 33 w 61"/>
                <a:gd name="T5" fmla="*/ 3 h 53"/>
                <a:gd name="T6" fmla="*/ 21 w 61"/>
                <a:gd name="T7" fmla="*/ 8 h 53"/>
                <a:gd name="T8" fmla="*/ 4 w 61"/>
                <a:gd name="T9" fmla="*/ 13 h 53"/>
                <a:gd name="T10" fmla="*/ 8 w 61"/>
                <a:gd name="T11" fmla="*/ 13 h 53"/>
                <a:gd name="T12" fmla="*/ 16 w 61"/>
                <a:gd name="T13" fmla="*/ 13 h 53"/>
                <a:gd name="T14" fmla="*/ 17 w 61"/>
                <a:gd name="T15" fmla="*/ 21 h 53"/>
                <a:gd name="T16" fmla="*/ 13 w 61"/>
                <a:gd name="T17" fmla="*/ 17 h 53"/>
                <a:gd name="T18" fmla="*/ 8 w 61"/>
                <a:gd name="T19" fmla="*/ 19 h 53"/>
                <a:gd name="T20" fmla="*/ 0 w 61"/>
                <a:gd name="T21" fmla="*/ 25 h 53"/>
                <a:gd name="T22" fmla="*/ 3 w 61"/>
                <a:gd name="T23" fmla="*/ 33 h 53"/>
                <a:gd name="T24" fmla="*/ 4 w 61"/>
                <a:gd name="T25" fmla="*/ 36 h 53"/>
                <a:gd name="T26" fmla="*/ 8 w 61"/>
                <a:gd name="T27" fmla="*/ 44 h 53"/>
                <a:gd name="T28" fmla="*/ 17 w 61"/>
                <a:gd name="T29" fmla="*/ 49 h 53"/>
                <a:gd name="T30" fmla="*/ 21 w 61"/>
                <a:gd name="T31" fmla="*/ 46 h 53"/>
                <a:gd name="T32" fmla="*/ 21 w 61"/>
                <a:gd name="T33" fmla="*/ 42 h 53"/>
                <a:gd name="T34" fmla="*/ 21 w 61"/>
                <a:gd name="T35" fmla="*/ 34 h 53"/>
                <a:gd name="T36" fmla="*/ 25 w 61"/>
                <a:gd name="T37" fmla="*/ 33 h 53"/>
                <a:gd name="T38" fmla="*/ 33 w 61"/>
                <a:gd name="T39" fmla="*/ 25 h 53"/>
                <a:gd name="T40" fmla="*/ 39 w 61"/>
                <a:gd name="T41" fmla="*/ 25 h 53"/>
                <a:gd name="T42" fmla="*/ 39 w 61"/>
                <a:gd name="T43" fmla="*/ 21 h 53"/>
                <a:gd name="T44" fmla="*/ 35 w 61"/>
                <a:gd name="T45" fmla="*/ 36 h 53"/>
                <a:gd name="T46" fmla="*/ 29 w 61"/>
                <a:gd name="T47" fmla="*/ 36 h 53"/>
                <a:gd name="T48" fmla="*/ 29 w 61"/>
                <a:gd name="T49" fmla="*/ 44 h 53"/>
                <a:gd name="T50" fmla="*/ 37 w 61"/>
                <a:gd name="T51" fmla="*/ 42 h 53"/>
                <a:gd name="T52" fmla="*/ 35 w 61"/>
                <a:gd name="T53" fmla="*/ 36 h 53"/>
                <a:gd name="T54" fmla="*/ 35 w 61"/>
                <a:gd name="T55" fmla="*/ 36 h 53"/>
                <a:gd name="T56" fmla="*/ 61 w 61"/>
                <a:gd name="T57" fmla="*/ 29 h 53"/>
                <a:gd name="T58" fmla="*/ 53 w 61"/>
                <a:gd name="T59" fmla="*/ 33 h 53"/>
                <a:gd name="T60" fmla="*/ 52 w 61"/>
                <a:gd name="T61" fmla="*/ 31 h 53"/>
                <a:gd name="T62" fmla="*/ 51 w 61"/>
                <a:gd name="T63" fmla="*/ 31 h 53"/>
                <a:gd name="T64" fmla="*/ 43 w 61"/>
                <a:gd name="T65" fmla="*/ 33 h 53"/>
                <a:gd name="T66" fmla="*/ 40 w 61"/>
                <a:gd name="T67" fmla="*/ 40 h 53"/>
                <a:gd name="T68" fmla="*/ 51 w 61"/>
                <a:gd name="T69" fmla="*/ 44 h 53"/>
                <a:gd name="T70" fmla="*/ 53 w 61"/>
                <a:gd name="T71" fmla="*/ 44 h 53"/>
                <a:gd name="T72" fmla="*/ 57 w 61"/>
                <a:gd name="T73" fmla="*/ 40 h 53"/>
                <a:gd name="T74" fmla="*/ 61 w 61"/>
                <a:gd name="T75" fmla="*/ 34 h 53"/>
                <a:gd name="T76" fmla="*/ 60 w 61"/>
                <a:gd name="T77" fmla="*/ 31 h 53"/>
                <a:gd name="T78" fmla="*/ 60 w 61"/>
                <a:gd name="T79" fmla="*/ 31 h 53"/>
                <a:gd name="T80" fmla="*/ 44 w 61"/>
                <a:gd name="T81" fmla="*/ 48 h 53"/>
                <a:gd name="T82" fmla="*/ 44 w 61"/>
                <a:gd name="T83" fmla="*/ 52 h 53"/>
                <a:gd name="T84" fmla="*/ 52 w 61"/>
                <a:gd name="T85" fmla="*/ 53 h 53"/>
                <a:gd name="T86" fmla="*/ 51 w 61"/>
                <a:gd name="T87" fmla="*/ 48 h 53"/>
                <a:gd name="T88" fmla="*/ 51 w 61"/>
                <a:gd name="T89" fmla="*/ 49 h 53"/>
                <a:gd name="T90" fmla="*/ 4 w 61"/>
                <a:gd name="T91" fmla="*/ 49 h 53"/>
                <a:gd name="T92" fmla="*/ 4 w 61"/>
                <a:gd name="T93" fmla="*/ 49 h 53"/>
                <a:gd name="T94" fmla="*/ 4 w 61"/>
                <a:gd name="T95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" h="53">
                  <a:moveTo>
                    <a:pt x="39" y="21"/>
                  </a:moveTo>
                  <a:lnTo>
                    <a:pt x="33" y="19"/>
                  </a:lnTo>
                  <a:lnTo>
                    <a:pt x="31" y="19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33" y="8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4" y="4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20" y="12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6" y="17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4" y="4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4" y="36"/>
                  </a:lnTo>
                  <a:lnTo>
                    <a:pt x="21" y="34"/>
                  </a:lnTo>
                  <a:lnTo>
                    <a:pt x="24" y="34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9" y="25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close/>
                  <a:moveTo>
                    <a:pt x="35" y="36"/>
                  </a:moveTo>
                  <a:lnTo>
                    <a:pt x="33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4" y="38"/>
                  </a:lnTo>
                  <a:lnTo>
                    <a:pt x="25" y="40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5" y="38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close/>
                  <a:moveTo>
                    <a:pt x="60" y="31"/>
                  </a:moveTo>
                  <a:lnTo>
                    <a:pt x="61" y="29"/>
                  </a:lnTo>
                  <a:lnTo>
                    <a:pt x="60" y="27"/>
                  </a:lnTo>
                  <a:lnTo>
                    <a:pt x="56" y="27"/>
                  </a:lnTo>
                  <a:lnTo>
                    <a:pt x="52" y="29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3" y="33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1" y="34"/>
                  </a:lnTo>
                  <a:lnTo>
                    <a:pt x="48" y="33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39" y="34"/>
                  </a:lnTo>
                  <a:lnTo>
                    <a:pt x="43" y="38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44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1" y="44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3" y="44"/>
                  </a:lnTo>
                  <a:lnTo>
                    <a:pt x="56" y="44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57" y="40"/>
                  </a:lnTo>
                  <a:lnTo>
                    <a:pt x="56" y="38"/>
                  </a:lnTo>
                  <a:lnTo>
                    <a:pt x="57" y="36"/>
                  </a:lnTo>
                  <a:lnTo>
                    <a:pt x="60" y="34"/>
                  </a:lnTo>
                  <a:lnTo>
                    <a:pt x="61" y="34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close/>
                  <a:moveTo>
                    <a:pt x="51" y="49"/>
                  </a:moveTo>
                  <a:lnTo>
                    <a:pt x="51" y="49"/>
                  </a:lnTo>
                  <a:lnTo>
                    <a:pt x="48" y="49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0" y="48"/>
                  </a:lnTo>
                  <a:lnTo>
                    <a:pt x="40" y="49"/>
                  </a:lnTo>
                  <a:lnTo>
                    <a:pt x="44" y="52"/>
                  </a:lnTo>
                  <a:lnTo>
                    <a:pt x="48" y="53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53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2" y="46"/>
                  </a:lnTo>
                  <a:lnTo>
                    <a:pt x="51" y="48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close/>
                  <a:moveTo>
                    <a:pt x="4" y="49"/>
                  </a:moveTo>
                  <a:lnTo>
                    <a:pt x="7" y="48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7030A0"/>
            </a:solidFill>
            <a:ln w="3175">
              <a:solidFill>
                <a:srgbClr val="7030A0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7" name="Freeform 101"/>
            <p:cNvSpPr>
              <a:spLocks/>
            </p:cNvSpPr>
            <p:nvPr/>
          </p:nvSpPr>
          <p:spPr bwMode="auto">
            <a:xfrm>
              <a:off x="7205428" y="4764670"/>
              <a:ext cx="529117" cy="684871"/>
            </a:xfrm>
            <a:custGeom>
              <a:avLst/>
              <a:gdLst>
                <a:gd name="T0" fmla="*/ 41 w 47"/>
                <a:gd name="T1" fmla="*/ 34 h 58"/>
                <a:gd name="T2" fmla="*/ 40 w 47"/>
                <a:gd name="T3" fmla="*/ 31 h 58"/>
                <a:gd name="T4" fmla="*/ 40 w 47"/>
                <a:gd name="T5" fmla="*/ 30 h 58"/>
                <a:gd name="T6" fmla="*/ 40 w 47"/>
                <a:gd name="T7" fmla="*/ 24 h 58"/>
                <a:gd name="T8" fmla="*/ 43 w 47"/>
                <a:gd name="T9" fmla="*/ 23 h 58"/>
                <a:gd name="T10" fmla="*/ 39 w 47"/>
                <a:gd name="T11" fmla="*/ 21 h 58"/>
                <a:gd name="T12" fmla="*/ 34 w 47"/>
                <a:gd name="T13" fmla="*/ 21 h 58"/>
                <a:gd name="T14" fmla="*/ 27 w 47"/>
                <a:gd name="T15" fmla="*/ 18 h 58"/>
                <a:gd name="T16" fmla="*/ 27 w 47"/>
                <a:gd name="T17" fmla="*/ 15 h 58"/>
                <a:gd name="T18" fmla="*/ 29 w 47"/>
                <a:gd name="T19" fmla="*/ 14 h 58"/>
                <a:gd name="T20" fmla="*/ 20 w 47"/>
                <a:gd name="T21" fmla="*/ 10 h 58"/>
                <a:gd name="T22" fmla="*/ 20 w 47"/>
                <a:gd name="T23" fmla="*/ 5 h 58"/>
                <a:gd name="T24" fmla="*/ 17 w 47"/>
                <a:gd name="T25" fmla="*/ 3 h 58"/>
                <a:gd name="T26" fmla="*/ 15 w 47"/>
                <a:gd name="T27" fmla="*/ 1 h 58"/>
                <a:gd name="T28" fmla="*/ 11 w 47"/>
                <a:gd name="T29" fmla="*/ 1 h 58"/>
                <a:gd name="T30" fmla="*/ 7 w 47"/>
                <a:gd name="T31" fmla="*/ 1 h 58"/>
                <a:gd name="T32" fmla="*/ 4 w 47"/>
                <a:gd name="T33" fmla="*/ 3 h 58"/>
                <a:gd name="T34" fmla="*/ 0 w 47"/>
                <a:gd name="T35" fmla="*/ 4 h 58"/>
                <a:gd name="T36" fmla="*/ 1 w 47"/>
                <a:gd name="T37" fmla="*/ 8 h 58"/>
                <a:gd name="T38" fmla="*/ 1 w 47"/>
                <a:gd name="T39" fmla="*/ 10 h 58"/>
                <a:gd name="T40" fmla="*/ 3 w 47"/>
                <a:gd name="T41" fmla="*/ 11 h 58"/>
                <a:gd name="T42" fmla="*/ 3 w 47"/>
                <a:gd name="T43" fmla="*/ 14 h 58"/>
                <a:gd name="T44" fmla="*/ 3 w 47"/>
                <a:gd name="T45" fmla="*/ 17 h 58"/>
                <a:gd name="T46" fmla="*/ 6 w 47"/>
                <a:gd name="T47" fmla="*/ 17 h 58"/>
                <a:gd name="T48" fmla="*/ 6 w 47"/>
                <a:gd name="T49" fmla="*/ 18 h 58"/>
                <a:gd name="T50" fmla="*/ 4 w 47"/>
                <a:gd name="T51" fmla="*/ 23 h 58"/>
                <a:gd name="T52" fmla="*/ 4 w 47"/>
                <a:gd name="T53" fmla="*/ 25 h 58"/>
                <a:gd name="T54" fmla="*/ 9 w 47"/>
                <a:gd name="T55" fmla="*/ 30 h 58"/>
                <a:gd name="T56" fmla="*/ 7 w 47"/>
                <a:gd name="T57" fmla="*/ 33 h 58"/>
                <a:gd name="T58" fmla="*/ 4 w 47"/>
                <a:gd name="T59" fmla="*/ 35 h 58"/>
                <a:gd name="T60" fmla="*/ 4 w 47"/>
                <a:gd name="T61" fmla="*/ 37 h 58"/>
                <a:gd name="T62" fmla="*/ 9 w 47"/>
                <a:gd name="T63" fmla="*/ 41 h 58"/>
                <a:gd name="T64" fmla="*/ 14 w 47"/>
                <a:gd name="T65" fmla="*/ 44 h 58"/>
                <a:gd name="T66" fmla="*/ 16 w 47"/>
                <a:gd name="T67" fmla="*/ 46 h 58"/>
                <a:gd name="T68" fmla="*/ 16 w 47"/>
                <a:gd name="T69" fmla="*/ 48 h 58"/>
                <a:gd name="T70" fmla="*/ 17 w 47"/>
                <a:gd name="T71" fmla="*/ 49 h 58"/>
                <a:gd name="T72" fmla="*/ 17 w 47"/>
                <a:gd name="T73" fmla="*/ 51 h 58"/>
                <a:gd name="T74" fmla="*/ 20 w 47"/>
                <a:gd name="T75" fmla="*/ 53 h 58"/>
                <a:gd name="T76" fmla="*/ 22 w 47"/>
                <a:gd name="T77" fmla="*/ 56 h 58"/>
                <a:gd name="T78" fmla="*/ 22 w 47"/>
                <a:gd name="T79" fmla="*/ 58 h 58"/>
                <a:gd name="T80" fmla="*/ 24 w 47"/>
                <a:gd name="T81" fmla="*/ 56 h 58"/>
                <a:gd name="T82" fmla="*/ 27 w 47"/>
                <a:gd name="T83" fmla="*/ 54 h 58"/>
                <a:gd name="T84" fmla="*/ 30 w 47"/>
                <a:gd name="T85" fmla="*/ 54 h 58"/>
                <a:gd name="T86" fmla="*/ 33 w 47"/>
                <a:gd name="T87" fmla="*/ 53 h 58"/>
                <a:gd name="T88" fmla="*/ 37 w 47"/>
                <a:gd name="T89" fmla="*/ 53 h 58"/>
                <a:gd name="T90" fmla="*/ 40 w 47"/>
                <a:gd name="T91" fmla="*/ 51 h 58"/>
                <a:gd name="T92" fmla="*/ 42 w 47"/>
                <a:gd name="T93" fmla="*/ 50 h 58"/>
                <a:gd name="T94" fmla="*/ 42 w 47"/>
                <a:gd name="T95" fmla="*/ 46 h 58"/>
                <a:gd name="T96" fmla="*/ 44 w 47"/>
                <a:gd name="T97" fmla="*/ 44 h 58"/>
                <a:gd name="T98" fmla="*/ 43 w 47"/>
                <a:gd name="T99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58">
                  <a:moveTo>
                    <a:pt x="43" y="37"/>
                  </a:moveTo>
                  <a:cubicBezTo>
                    <a:pt x="41" y="34"/>
                    <a:pt x="41" y="34"/>
                    <a:pt x="41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7" y="40"/>
                    <a:pt x="47" y="40"/>
                    <a:pt x="47" y="40"/>
                  </a:cubicBezTo>
                  <a:lnTo>
                    <a:pt x="43" y="3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8" name="Freeform 102"/>
            <p:cNvSpPr>
              <a:spLocks/>
            </p:cNvSpPr>
            <p:nvPr/>
          </p:nvSpPr>
          <p:spPr bwMode="auto">
            <a:xfrm>
              <a:off x="6829930" y="4924770"/>
              <a:ext cx="554718" cy="542558"/>
            </a:xfrm>
            <a:custGeom>
              <a:avLst/>
              <a:gdLst>
                <a:gd name="T0" fmla="*/ 43 w 49"/>
                <a:gd name="T1" fmla="*/ 35 h 46"/>
                <a:gd name="T2" fmla="*/ 44 w 49"/>
                <a:gd name="T3" fmla="*/ 37 h 46"/>
                <a:gd name="T4" fmla="*/ 47 w 49"/>
                <a:gd name="T5" fmla="*/ 37 h 46"/>
                <a:gd name="T6" fmla="*/ 49 w 49"/>
                <a:gd name="T7" fmla="*/ 35 h 46"/>
                <a:gd name="T8" fmla="*/ 49 w 49"/>
                <a:gd name="T9" fmla="*/ 33 h 46"/>
                <a:gd name="T10" fmla="*/ 47 w 49"/>
                <a:gd name="T11" fmla="*/ 31 h 46"/>
                <a:gd name="T12" fmla="*/ 42 w 49"/>
                <a:gd name="T13" fmla="*/ 28 h 46"/>
                <a:gd name="T14" fmla="*/ 37 w 49"/>
                <a:gd name="T15" fmla="*/ 24 h 46"/>
                <a:gd name="T16" fmla="*/ 37 w 49"/>
                <a:gd name="T17" fmla="*/ 22 h 46"/>
                <a:gd name="T18" fmla="*/ 40 w 49"/>
                <a:gd name="T19" fmla="*/ 20 h 46"/>
                <a:gd name="T20" fmla="*/ 42 w 49"/>
                <a:gd name="T21" fmla="*/ 17 h 46"/>
                <a:gd name="T22" fmla="*/ 37 w 49"/>
                <a:gd name="T23" fmla="*/ 12 h 46"/>
                <a:gd name="T24" fmla="*/ 37 w 49"/>
                <a:gd name="T25" fmla="*/ 10 h 46"/>
                <a:gd name="T26" fmla="*/ 39 w 49"/>
                <a:gd name="T27" fmla="*/ 5 h 46"/>
                <a:gd name="T28" fmla="*/ 39 w 49"/>
                <a:gd name="T29" fmla="*/ 4 h 46"/>
                <a:gd name="T30" fmla="*/ 36 w 49"/>
                <a:gd name="T31" fmla="*/ 4 h 46"/>
                <a:gd name="T32" fmla="*/ 33 w 49"/>
                <a:gd name="T33" fmla="*/ 4 h 46"/>
                <a:gd name="T34" fmla="*/ 29 w 49"/>
                <a:gd name="T35" fmla="*/ 1 h 46"/>
                <a:gd name="T36" fmla="*/ 24 w 49"/>
                <a:gd name="T37" fmla="*/ 1 h 46"/>
                <a:gd name="T38" fmla="*/ 22 w 49"/>
                <a:gd name="T39" fmla="*/ 2 h 46"/>
                <a:gd name="T40" fmla="*/ 16 w 49"/>
                <a:gd name="T41" fmla="*/ 1 h 46"/>
                <a:gd name="T42" fmla="*/ 12 w 49"/>
                <a:gd name="T43" fmla="*/ 1 h 46"/>
                <a:gd name="T44" fmla="*/ 9 w 49"/>
                <a:gd name="T45" fmla="*/ 0 h 46"/>
                <a:gd name="T46" fmla="*/ 7 w 49"/>
                <a:gd name="T47" fmla="*/ 2 h 46"/>
                <a:gd name="T48" fmla="*/ 1 w 49"/>
                <a:gd name="T49" fmla="*/ 0 h 46"/>
                <a:gd name="T50" fmla="*/ 0 w 49"/>
                <a:gd name="T51" fmla="*/ 2 h 46"/>
                <a:gd name="T52" fmla="*/ 0 w 49"/>
                <a:gd name="T53" fmla="*/ 7 h 46"/>
                <a:gd name="T54" fmla="*/ 6 w 49"/>
                <a:gd name="T55" fmla="*/ 12 h 46"/>
                <a:gd name="T56" fmla="*/ 10 w 49"/>
                <a:gd name="T57" fmla="*/ 18 h 46"/>
                <a:gd name="T58" fmla="*/ 20 w 49"/>
                <a:gd name="T59" fmla="*/ 28 h 46"/>
                <a:gd name="T60" fmla="*/ 22 w 49"/>
                <a:gd name="T61" fmla="*/ 30 h 46"/>
                <a:gd name="T62" fmla="*/ 22 w 49"/>
                <a:gd name="T63" fmla="*/ 31 h 46"/>
                <a:gd name="T64" fmla="*/ 24 w 49"/>
                <a:gd name="T65" fmla="*/ 33 h 46"/>
                <a:gd name="T66" fmla="*/ 28 w 49"/>
                <a:gd name="T67" fmla="*/ 34 h 46"/>
                <a:gd name="T68" fmla="*/ 33 w 49"/>
                <a:gd name="T69" fmla="*/ 45 h 46"/>
                <a:gd name="T70" fmla="*/ 40 w 49"/>
                <a:gd name="T71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46">
                  <a:moveTo>
                    <a:pt x="41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6"/>
                    <a:pt x="30" y="37"/>
                    <a:pt x="30" y="37"/>
                  </a:cubicBezTo>
                  <a:cubicBezTo>
                    <a:pt x="31" y="38"/>
                    <a:pt x="32" y="45"/>
                    <a:pt x="33" y="45"/>
                  </a:cubicBezTo>
                  <a:cubicBezTo>
                    <a:pt x="34" y="46"/>
                    <a:pt x="42" y="45"/>
                    <a:pt x="42" y="45"/>
                  </a:cubicBezTo>
                  <a:cubicBezTo>
                    <a:pt x="40" y="41"/>
                    <a:pt x="40" y="41"/>
                    <a:pt x="40" y="41"/>
                  </a:cubicBezTo>
                  <a:lnTo>
                    <a:pt x="41" y="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9" name="Freeform 104"/>
            <p:cNvSpPr>
              <a:spLocks/>
            </p:cNvSpPr>
            <p:nvPr/>
          </p:nvSpPr>
          <p:spPr bwMode="auto">
            <a:xfrm>
              <a:off x="7384652" y="3190370"/>
              <a:ext cx="648587" cy="373568"/>
            </a:xfrm>
            <a:custGeom>
              <a:avLst/>
              <a:gdLst>
                <a:gd name="T0" fmla="*/ 73 w 76"/>
                <a:gd name="T1" fmla="*/ 15 h 42"/>
                <a:gd name="T2" fmla="*/ 68 w 76"/>
                <a:gd name="T3" fmla="*/ 10 h 42"/>
                <a:gd name="T4" fmla="*/ 61 w 76"/>
                <a:gd name="T5" fmla="*/ 6 h 42"/>
                <a:gd name="T6" fmla="*/ 55 w 76"/>
                <a:gd name="T7" fmla="*/ 4 h 42"/>
                <a:gd name="T8" fmla="*/ 49 w 76"/>
                <a:gd name="T9" fmla="*/ 0 h 42"/>
                <a:gd name="T10" fmla="*/ 45 w 76"/>
                <a:gd name="T11" fmla="*/ 0 h 42"/>
                <a:gd name="T12" fmla="*/ 32 w 76"/>
                <a:gd name="T13" fmla="*/ 0 h 42"/>
                <a:gd name="T14" fmla="*/ 24 w 76"/>
                <a:gd name="T15" fmla="*/ 0 h 42"/>
                <a:gd name="T16" fmla="*/ 9 w 76"/>
                <a:gd name="T17" fmla="*/ 0 h 42"/>
                <a:gd name="T18" fmla="*/ 2 w 76"/>
                <a:gd name="T19" fmla="*/ 4 h 42"/>
                <a:gd name="T20" fmla="*/ 0 w 76"/>
                <a:gd name="T21" fmla="*/ 6 h 42"/>
                <a:gd name="T22" fmla="*/ 4 w 76"/>
                <a:gd name="T23" fmla="*/ 15 h 42"/>
                <a:gd name="T24" fmla="*/ 8 w 76"/>
                <a:gd name="T25" fmla="*/ 19 h 42"/>
                <a:gd name="T26" fmla="*/ 13 w 76"/>
                <a:gd name="T27" fmla="*/ 21 h 42"/>
                <a:gd name="T28" fmla="*/ 27 w 76"/>
                <a:gd name="T29" fmla="*/ 23 h 42"/>
                <a:gd name="T30" fmla="*/ 28 w 76"/>
                <a:gd name="T31" fmla="*/ 29 h 42"/>
                <a:gd name="T32" fmla="*/ 32 w 76"/>
                <a:gd name="T33" fmla="*/ 38 h 42"/>
                <a:gd name="T34" fmla="*/ 35 w 76"/>
                <a:gd name="T35" fmla="*/ 42 h 42"/>
                <a:gd name="T36" fmla="*/ 37 w 76"/>
                <a:gd name="T37" fmla="*/ 42 h 42"/>
                <a:gd name="T38" fmla="*/ 40 w 76"/>
                <a:gd name="T39" fmla="*/ 42 h 42"/>
                <a:gd name="T40" fmla="*/ 45 w 76"/>
                <a:gd name="T41" fmla="*/ 42 h 42"/>
                <a:gd name="T42" fmla="*/ 49 w 76"/>
                <a:gd name="T43" fmla="*/ 42 h 42"/>
                <a:gd name="T44" fmla="*/ 53 w 76"/>
                <a:gd name="T45" fmla="*/ 38 h 42"/>
                <a:gd name="T46" fmla="*/ 57 w 76"/>
                <a:gd name="T47" fmla="*/ 38 h 42"/>
                <a:gd name="T48" fmla="*/ 61 w 76"/>
                <a:gd name="T49" fmla="*/ 37 h 42"/>
                <a:gd name="T50" fmla="*/ 63 w 76"/>
                <a:gd name="T51" fmla="*/ 38 h 42"/>
                <a:gd name="T52" fmla="*/ 65 w 76"/>
                <a:gd name="T53" fmla="*/ 37 h 42"/>
                <a:gd name="T54" fmla="*/ 61 w 76"/>
                <a:gd name="T55" fmla="*/ 34 h 42"/>
                <a:gd name="T56" fmla="*/ 65 w 76"/>
                <a:gd name="T57" fmla="*/ 29 h 42"/>
                <a:gd name="T58" fmla="*/ 65 w 76"/>
                <a:gd name="T59" fmla="*/ 26 h 42"/>
                <a:gd name="T60" fmla="*/ 71 w 76"/>
                <a:gd name="T61" fmla="*/ 23 h 42"/>
                <a:gd name="T62" fmla="*/ 75 w 76"/>
                <a:gd name="T63" fmla="*/ 21 h 42"/>
                <a:gd name="T64" fmla="*/ 72 w 76"/>
                <a:gd name="T65" fmla="*/ 17 h 42"/>
                <a:gd name="T66" fmla="*/ 72 w 76"/>
                <a:gd name="T67" fmla="*/ 17 h 42"/>
                <a:gd name="T68" fmla="*/ 72 w 76"/>
                <a:gd name="T69" fmla="*/ 17 h 42"/>
                <a:gd name="T70" fmla="*/ 72 w 76"/>
                <a:gd name="T71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42">
                  <a:moveTo>
                    <a:pt x="72" y="17"/>
                  </a:moveTo>
                  <a:lnTo>
                    <a:pt x="73" y="15"/>
                  </a:lnTo>
                  <a:lnTo>
                    <a:pt x="75" y="11"/>
                  </a:lnTo>
                  <a:lnTo>
                    <a:pt x="68" y="10"/>
                  </a:lnTo>
                  <a:lnTo>
                    <a:pt x="65" y="8"/>
                  </a:lnTo>
                  <a:lnTo>
                    <a:pt x="61" y="6"/>
                  </a:lnTo>
                  <a:lnTo>
                    <a:pt x="59" y="4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3" y="21"/>
                  </a:lnTo>
                  <a:lnTo>
                    <a:pt x="21" y="23"/>
                  </a:lnTo>
                  <a:lnTo>
                    <a:pt x="27" y="23"/>
                  </a:lnTo>
                  <a:lnTo>
                    <a:pt x="31" y="26"/>
                  </a:lnTo>
                  <a:lnTo>
                    <a:pt x="28" y="29"/>
                  </a:lnTo>
                  <a:lnTo>
                    <a:pt x="31" y="37"/>
                  </a:lnTo>
                  <a:lnTo>
                    <a:pt x="32" y="38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6" y="42"/>
                  </a:lnTo>
                  <a:lnTo>
                    <a:pt x="37" y="42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1" y="39"/>
                  </a:lnTo>
                  <a:lnTo>
                    <a:pt x="53" y="38"/>
                  </a:lnTo>
                  <a:lnTo>
                    <a:pt x="55" y="38"/>
                  </a:lnTo>
                  <a:lnTo>
                    <a:pt x="57" y="38"/>
                  </a:lnTo>
                  <a:lnTo>
                    <a:pt x="59" y="37"/>
                  </a:lnTo>
                  <a:lnTo>
                    <a:pt x="61" y="37"/>
                  </a:lnTo>
                  <a:lnTo>
                    <a:pt x="63" y="37"/>
                  </a:lnTo>
                  <a:lnTo>
                    <a:pt x="63" y="38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3" y="34"/>
                  </a:lnTo>
                  <a:lnTo>
                    <a:pt x="61" y="34"/>
                  </a:lnTo>
                  <a:lnTo>
                    <a:pt x="63" y="33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8" y="25"/>
                  </a:lnTo>
                  <a:lnTo>
                    <a:pt x="71" y="23"/>
                  </a:lnTo>
                  <a:lnTo>
                    <a:pt x="72" y="21"/>
                  </a:lnTo>
                  <a:lnTo>
                    <a:pt x="75" y="21"/>
                  </a:lnTo>
                  <a:lnTo>
                    <a:pt x="76" y="19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0" name="Freeform 105"/>
            <p:cNvSpPr>
              <a:spLocks/>
            </p:cNvSpPr>
            <p:nvPr/>
          </p:nvSpPr>
          <p:spPr bwMode="auto">
            <a:xfrm>
              <a:off x="7367582" y="2941328"/>
              <a:ext cx="819276" cy="346882"/>
            </a:xfrm>
            <a:custGeom>
              <a:avLst/>
              <a:gdLst>
                <a:gd name="T0" fmla="*/ 6 w 96"/>
                <a:gd name="T1" fmla="*/ 30 h 39"/>
                <a:gd name="T2" fmla="*/ 19 w 96"/>
                <a:gd name="T3" fmla="*/ 28 h 39"/>
                <a:gd name="T4" fmla="*/ 30 w 96"/>
                <a:gd name="T5" fmla="*/ 28 h 39"/>
                <a:gd name="T6" fmla="*/ 42 w 96"/>
                <a:gd name="T7" fmla="*/ 30 h 39"/>
                <a:gd name="T8" fmla="*/ 50 w 96"/>
                <a:gd name="T9" fmla="*/ 28 h 39"/>
                <a:gd name="T10" fmla="*/ 55 w 96"/>
                <a:gd name="T11" fmla="*/ 30 h 39"/>
                <a:gd name="T12" fmla="*/ 61 w 96"/>
                <a:gd name="T13" fmla="*/ 32 h 39"/>
                <a:gd name="T14" fmla="*/ 67 w 96"/>
                <a:gd name="T15" fmla="*/ 36 h 39"/>
                <a:gd name="T16" fmla="*/ 77 w 96"/>
                <a:gd name="T17" fmla="*/ 39 h 39"/>
                <a:gd name="T18" fmla="*/ 86 w 96"/>
                <a:gd name="T19" fmla="*/ 38 h 39"/>
                <a:gd name="T20" fmla="*/ 90 w 96"/>
                <a:gd name="T21" fmla="*/ 36 h 39"/>
                <a:gd name="T22" fmla="*/ 95 w 96"/>
                <a:gd name="T23" fmla="*/ 32 h 39"/>
                <a:gd name="T24" fmla="*/ 96 w 96"/>
                <a:gd name="T25" fmla="*/ 32 h 39"/>
                <a:gd name="T26" fmla="*/ 95 w 96"/>
                <a:gd name="T27" fmla="*/ 26 h 39"/>
                <a:gd name="T28" fmla="*/ 90 w 96"/>
                <a:gd name="T29" fmla="*/ 21 h 39"/>
                <a:gd name="T30" fmla="*/ 87 w 96"/>
                <a:gd name="T31" fmla="*/ 18 h 39"/>
                <a:gd name="T32" fmla="*/ 87 w 96"/>
                <a:gd name="T33" fmla="*/ 13 h 39"/>
                <a:gd name="T34" fmla="*/ 82 w 96"/>
                <a:gd name="T35" fmla="*/ 9 h 39"/>
                <a:gd name="T36" fmla="*/ 73 w 96"/>
                <a:gd name="T37" fmla="*/ 8 h 39"/>
                <a:gd name="T38" fmla="*/ 67 w 96"/>
                <a:gd name="T39" fmla="*/ 5 h 39"/>
                <a:gd name="T40" fmla="*/ 53 w 96"/>
                <a:gd name="T41" fmla="*/ 0 h 39"/>
                <a:gd name="T42" fmla="*/ 46 w 96"/>
                <a:gd name="T43" fmla="*/ 1 h 39"/>
                <a:gd name="T44" fmla="*/ 42 w 96"/>
                <a:gd name="T45" fmla="*/ 8 h 39"/>
                <a:gd name="T46" fmla="*/ 42 w 96"/>
                <a:gd name="T47" fmla="*/ 13 h 39"/>
                <a:gd name="T48" fmla="*/ 37 w 96"/>
                <a:gd name="T49" fmla="*/ 17 h 39"/>
                <a:gd name="T50" fmla="*/ 29 w 96"/>
                <a:gd name="T51" fmla="*/ 14 h 39"/>
                <a:gd name="T52" fmla="*/ 19 w 96"/>
                <a:gd name="T53" fmla="*/ 5 h 39"/>
                <a:gd name="T54" fmla="*/ 15 w 96"/>
                <a:gd name="T55" fmla="*/ 5 h 39"/>
                <a:gd name="T56" fmla="*/ 7 w 96"/>
                <a:gd name="T57" fmla="*/ 9 h 39"/>
                <a:gd name="T58" fmla="*/ 4 w 96"/>
                <a:gd name="T59" fmla="*/ 17 h 39"/>
                <a:gd name="T60" fmla="*/ 0 w 96"/>
                <a:gd name="T61" fmla="*/ 22 h 39"/>
                <a:gd name="T62" fmla="*/ 0 w 96"/>
                <a:gd name="T63" fmla="*/ 28 h 39"/>
                <a:gd name="T64" fmla="*/ 0 w 96"/>
                <a:gd name="T65" fmla="*/ 32 h 39"/>
                <a:gd name="T66" fmla="*/ 2 w 96"/>
                <a:gd name="T67" fmla="*/ 33 h 39"/>
                <a:gd name="T68" fmla="*/ 4 w 96"/>
                <a:gd name="T69" fmla="*/ 32 h 39"/>
                <a:gd name="T70" fmla="*/ 4 w 96"/>
                <a:gd name="T71" fmla="*/ 32 h 39"/>
                <a:gd name="T72" fmla="*/ 4 w 96"/>
                <a:gd name="T73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39">
                  <a:moveTo>
                    <a:pt x="4" y="32"/>
                  </a:moveTo>
                  <a:lnTo>
                    <a:pt x="6" y="30"/>
                  </a:lnTo>
                  <a:lnTo>
                    <a:pt x="11" y="28"/>
                  </a:lnTo>
                  <a:lnTo>
                    <a:pt x="19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42" y="30"/>
                  </a:lnTo>
                  <a:lnTo>
                    <a:pt x="47" y="28"/>
                  </a:lnTo>
                  <a:lnTo>
                    <a:pt x="50" y="28"/>
                  </a:lnTo>
                  <a:lnTo>
                    <a:pt x="51" y="28"/>
                  </a:lnTo>
                  <a:lnTo>
                    <a:pt x="55" y="30"/>
                  </a:lnTo>
                  <a:lnTo>
                    <a:pt x="57" y="32"/>
                  </a:lnTo>
                  <a:lnTo>
                    <a:pt x="61" y="32"/>
                  </a:lnTo>
                  <a:lnTo>
                    <a:pt x="63" y="34"/>
                  </a:lnTo>
                  <a:lnTo>
                    <a:pt x="67" y="36"/>
                  </a:lnTo>
                  <a:lnTo>
                    <a:pt x="70" y="38"/>
                  </a:lnTo>
                  <a:lnTo>
                    <a:pt x="77" y="39"/>
                  </a:lnTo>
                  <a:lnTo>
                    <a:pt x="81" y="38"/>
                  </a:lnTo>
                  <a:lnTo>
                    <a:pt x="86" y="38"/>
                  </a:lnTo>
                  <a:lnTo>
                    <a:pt x="87" y="38"/>
                  </a:lnTo>
                  <a:lnTo>
                    <a:pt x="90" y="36"/>
                  </a:lnTo>
                  <a:lnTo>
                    <a:pt x="94" y="32"/>
                  </a:lnTo>
                  <a:lnTo>
                    <a:pt x="95" y="32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5" y="30"/>
                  </a:lnTo>
                  <a:lnTo>
                    <a:pt x="95" y="26"/>
                  </a:lnTo>
                  <a:lnTo>
                    <a:pt x="91" y="22"/>
                  </a:lnTo>
                  <a:lnTo>
                    <a:pt x="90" y="21"/>
                  </a:lnTo>
                  <a:lnTo>
                    <a:pt x="87" y="21"/>
                  </a:lnTo>
                  <a:lnTo>
                    <a:pt x="87" y="18"/>
                  </a:lnTo>
                  <a:lnTo>
                    <a:pt x="87" y="14"/>
                  </a:lnTo>
                  <a:lnTo>
                    <a:pt x="87" y="13"/>
                  </a:lnTo>
                  <a:lnTo>
                    <a:pt x="86" y="10"/>
                  </a:lnTo>
                  <a:lnTo>
                    <a:pt x="82" y="9"/>
                  </a:lnTo>
                  <a:lnTo>
                    <a:pt x="78" y="8"/>
                  </a:lnTo>
                  <a:lnTo>
                    <a:pt x="73" y="8"/>
                  </a:lnTo>
                  <a:lnTo>
                    <a:pt x="70" y="8"/>
                  </a:lnTo>
                  <a:lnTo>
                    <a:pt x="67" y="5"/>
                  </a:lnTo>
                  <a:lnTo>
                    <a:pt x="59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3" y="10"/>
                  </a:lnTo>
                  <a:lnTo>
                    <a:pt x="42" y="13"/>
                  </a:lnTo>
                  <a:lnTo>
                    <a:pt x="39" y="14"/>
                  </a:lnTo>
                  <a:lnTo>
                    <a:pt x="37" y="17"/>
                  </a:lnTo>
                  <a:lnTo>
                    <a:pt x="33" y="17"/>
                  </a:lnTo>
                  <a:lnTo>
                    <a:pt x="29" y="14"/>
                  </a:lnTo>
                  <a:lnTo>
                    <a:pt x="25" y="10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7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1" name="Freeform 106"/>
            <p:cNvSpPr>
              <a:spLocks noEditPoints="1"/>
            </p:cNvSpPr>
            <p:nvPr/>
          </p:nvSpPr>
          <p:spPr bwMode="auto">
            <a:xfrm>
              <a:off x="7273700" y="3341581"/>
              <a:ext cx="375502" cy="177888"/>
            </a:xfrm>
            <a:custGeom>
              <a:avLst/>
              <a:gdLst>
                <a:gd name="T0" fmla="*/ 13 w 44"/>
                <a:gd name="T1" fmla="*/ 2 h 20"/>
                <a:gd name="T2" fmla="*/ 11 w 44"/>
                <a:gd name="T3" fmla="*/ 6 h 20"/>
                <a:gd name="T4" fmla="*/ 17 w 44"/>
                <a:gd name="T5" fmla="*/ 0 h 20"/>
                <a:gd name="T6" fmla="*/ 13 w 44"/>
                <a:gd name="T7" fmla="*/ 2 h 20"/>
                <a:gd name="T8" fmla="*/ 13 w 44"/>
                <a:gd name="T9" fmla="*/ 2 h 20"/>
                <a:gd name="T10" fmla="*/ 13 w 44"/>
                <a:gd name="T11" fmla="*/ 2 h 20"/>
                <a:gd name="T12" fmla="*/ 13 w 44"/>
                <a:gd name="T13" fmla="*/ 2 h 20"/>
                <a:gd name="T14" fmla="*/ 13 w 44"/>
                <a:gd name="T15" fmla="*/ 2 h 20"/>
                <a:gd name="T16" fmla="*/ 13 w 44"/>
                <a:gd name="T17" fmla="*/ 2 h 20"/>
                <a:gd name="T18" fmla="*/ 13 w 44"/>
                <a:gd name="T19" fmla="*/ 2 h 20"/>
                <a:gd name="T20" fmla="*/ 44 w 44"/>
                <a:gd name="T21" fmla="*/ 9 h 20"/>
                <a:gd name="T22" fmla="*/ 40 w 44"/>
                <a:gd name="T23" fmla="*/ 6 h 20"/>
                <a:gd name="T24" fmla="*/ 34 w 44"/>
                <a:gd name="T25" fmla="*/ 6 h 20"/>
                <a:gd name="T26" fmla="*/ 26 w 44"/>
                <a:gd name="T27" fmla="*/ 4 h 20"/>
                <a:gd name="T28" fmla="*/ 22 w 44"/>
                <a:gd name="T29" fmla="*/ 2 h 20"/>
                <a:gd name="T30" fmla="*/ 21 w 44"/>
                <a:gd name="T31" fmla="*/ 2 h 20"/>
                <a:gd name="T32" fmla="*/ 18 w 44"/>
                <a:gd name="T33" fmla="*/ 4 h 20"/>
                <a:gd name="T34" fmla="*/ 18 w 44"/>
                <a:gd name="T35" fmla="*/ 8 h 20"/>
                <a:gd name="T36" fmla="*/ 17 w 44"/>
                <a:gd name="T37" fmla="*/ 8 h 20"/>
                <a:gd name="T38" fmla="*/ 9 w 44"/>
                <a:gd name="T39" fmla="*/ 8 h 20"/>
                <a:gd name="T40" fmla="*/ 11 w 44"/>
                <a:gd name="T41" fmla="*/ 6 h 20"/>
                <a:gd name="T42" fmla="*/ 7 w 44"/>
                <a:gd name="T43" fmla="*/ 8 h 20"/>
                <a:gd name="T44" fmla="*/ 4 w 44"/>
                <a:gd name="T45" fmla="*/ 8 h 20"/>
                <a:gd name="T46" fmla="*/ 1 w 44"/>
                <a:gd name="T47" fmla="*/ 8 h 20"/>
                <a:gd name="T48" fmla="*/ 1 w 44"/>
                <a:gd name="T49" fmla="*/ 9 h 20"/>
                <a:gd name="T50" fmla="*/ 0 w 44"/>
                <a:gd name="T51" fmla="*/ 13 h 20"/>
                <a:gd name="T52" fmla="*/ 1 w 44"/>
                <a:gd name="T53" fmla="*/ 12 h 20"/>
                <a:gd name="T54" fmla="*/ 7 w 44"/>
                <a:gd name="T55" fmla="*/ 12 h 20"/>
                <a:gd name="T56" fmla="*/ 5 w 44"/>
                <a:gd name="T57" fmla="*/ 13 h 20"/>
                <a:gd name="T58" fmla="*/ 4 w 44"/>
                <a:gd name="T59" fmla="*/ 13 h 20"/>
                <a:gd name="T60" fmla="*/ 0 w 44"/>
                <a:gd name="T61" fmla="*/ 17 h 20"/>
                <a:gd name="T62" fmla="*/ 1 w 44"/>
                <a:gd name="T63" fmla="*/ 17 h 20"/>
                <a:gd name="T64" fmla="*/ 11 w 44"/>
                <a:gd name="T65" fmla="*/ 17 h 20"/>
                <a:gd name="T66" fmla="*/ 24 w 44"/>
                <a:gd name="T67" fmla="*/ 20 h 20"/>
                <a:gd name="T68" fmla="*/ 40 w 44"/>
                <a:gd name="T69" fmla="*/ 20 h 20"/>
                <a:gd name="T70" fmla="*/ 44 w 44"/>
                <a:gd name="T71" fmla="*/ 20 h 20"/>
                <a:gd name="T72" fmla="*/ 41 w 44"/>
                <a:gd name="T73" fmla="*/ 12 h 20"/>
                <a:gd name="T74" fmla="*/ 44 w 44"/>
                <a:gd name="T75" fmla="*/ 9 h 20"/>
                <a:gd name="T76" fmla="*/ 44 w 44"/>
                <a:gd name="T77" fmla="*/ 9 h 20"/>
                <a:gd name="T78" fmla="*/ 44 w 44"/>
                <a:gd name="T79" fmla="*/ 9 h 20"/>
                <a:gd name="T80" fmla="*/ 44 w 44"/>
                <a:gd name="T81" fmla="*/ 9 h 20"/>
                <a:gd name="T82" fmla="*/ 44 w 44"/>
                <a:gd name="T83" fmla="*/ 9 h 20"/>
                <a:gd name="T84" fmla="*/ 44 w 44"/>
                <a:gd name="T85" fmla="*/ 9 h 20"/>
                <a:gd name="T86" fmla="*/ 44 w 44"/>
                <a:gd name="T8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20">
                  <a:moveTo>
                    <a:pt x="13" y="2"/>
                  </a:moveTo>
                  <a:lnTo>
                    <a:pt x="11" y="6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close/>
                  <a:moveTo>
                    <a:pt x="44" y="9"/>
                  </a:moveTo>
                  <a:lnTo>
                    <a:pt x="40" y="6"/>
                  </a:lnTo>
                  <a:lnTo>
                    <a:pt x="34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7" y="8"/>
                  </a:lnTo>
                  <a:lnTo>
                    <a:pt x="4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1" y="17"/>
                  </a:lnTo>
                  <a:lnTo>
                    <a:pt x="24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2" name="Freeform 107"/>
            <p:cNvSpPr>
              <a:spLocks/>
            </p:cNvSpPr>
            <p:nvPr/>
          </p:nvSpPr>
          <p:spPr bwMode="auto">
            <a:xfrm>
              <a:off x="6608043" y="3421629"/>
              <a:ext cx="1186234" cy="898322"/>
            </a:xfrm>
            <a:custGeom>
              <a:avLst/>
              <a:gdLst>
                <a:gd name="T0" fmla="*/ 136 w 139"/>
                <a:gd name="T1" fmla="*/ 66 h 101"/>
                <a:gd name="T2" fmla="*/ 131 w 139"/>
                <a:gd name="T3" fmla="*/ 57 h 101"/>
                <a:gd name="T4" fmla="*/ 131 w 139"/>
                <a:gd name="T5" fmla="*/ 53 h 101"/>
                <a:gd name="T6" fmla="*/ 127 w 139"/>
                <a:gd name="T7" fmla="*/ 47 h 101"/>
                <a:gd name="T8" fmla="*/ 127 w 139"/>
                <a:gd name="T9" fmla="*/ 41 h 101"/>
                <a:gd name="T10" fmla="*/ 132 w 139"/>
                <a:gd name="T11" fmla="*/ 37 h 101"/>
                <a:gd name="T12" fmla="*/ 128 w 139"/>
                <a:gd name="T13" fmla="*/ 21 h 101"/>
                <a:gd name="T14" fmla="*/ 126 w 139"/>
                <a:gd name="T15" fmla="*/ 16 h 101"/>
                <a:gd name="T16" fmla="*/ 122 w 139"/>
                <a:gd name="T17" fmla="*/ 11 h 101"/>
                <a:gd name="T18" fmla="*/ 89 w 139"/>
                <a:gd name="T19" fmla="*/ 8 h 101"/>
                <a:gd name="T20" fmla="*/ 75 w 139"/>
                <a:gd name="T21" fmla="*/ 8 h 101"/>
                <a:gd name="T22" fmla="*/ 69 w 139"/>
                <a:gd name="T23" fmla="*/ 11 h 101"/>
                <a:gd name="T24" fmla="*/ 58 w 139"/>
                <a:gd name="T25" fmla="*/ 7 h 101"/>
                <a:gd name="T26" fmla="*/ 61 w 139"/>
                <a:gd name="T27" fmla="*/ 3 h 101"/>
                <a:gd name="T28" fmla="*/ 43 w 139"/>
                <a:gd name="T29" fmla="*/ 3 h 101"/>
                <a:gd name="T30" fmla="*/ 27 w 139"/>
                <a:gd name="T31" fmla="*/ 8 h 101"/>
                <a:gd name="T32" fmla="*/ 13 w 139"/>
                <a:gd name="T33" fmla="*/ 12 h 101"/>
                <a:gd name="T34" fmla="*/ 5 w 139"/>
                <a:gd name="T35" fmla="*/ 17 h 101"/>
                <a:gd name="T36" fmla="*/ 1 w 139"/>
                <a:gd name="T37" fmla="*/ 20 h 101"/>
                <a:gd name="T38" fmla="*/ 4 w 139"/>
                <a:gd name="T39" fmla="*/ 27 h 101"/>
                <a:gd name="T40" fmla="*/ 1 w 139"/>
                <a:gd name="T41" fmla="*/ 35 h 101"/>
                <a:gd name="T42" fmla="*/ 8 w 139"/>
                <a:gd name="T43" fmla="*/ 41 h 101"/>
                <a:gd name="T44" fmla="*/ 9 w 139"/>
                <a:gd name="T45" fmla="*/ 47 h 101"/>
                <a:gd name="T46" fmla="*/ 8 w 139"/>
                <a:gd name="T47" fmla="*/ 55 h 101"/>
                <a:gd name="T48" fmla="*/ 11 w 139"/>
                <a:gd name="T49" fmla="*/ 57 h 101"/>
                <a:gd name="T50" fmla="*/ 13 w 139"/>
                <a:gd name="T51" fmla="*/ 68 h 101"/>
                <a:gd name="T52" fmla="*/ 17 w 139"/>
                <a:gd name="T53" fmla="*/ 69 h 101"/>
                <a:gd name="T54" fmla="*/ 26 w 139"/>
                <a:gd name="T55" fmla="*/ 70 h 101"/>
                <a:gd name="T56" fmla="*/ 31 w 139"/>
                <a:gd name="T57" fmla="*/ 73 h 101"/>
                <a:gd name="T58" fmla="*/ 31 w 139"/>
                <a:gd name="T59" fmla="*/ 78 h 101"/>
                <a:gd name="T60" fmla="*/ 38 w 139"/>
                <a:gd name="T61" fmla="*/ 82 h 101"/>
                <a:gd name="T62" fmla="*/ 45 w 139"/>
                <a:gd name="T63" fmla="*/ 78 h 101"/>
                <a:gd name="T64" fmla="*/ 51 w 139"/>
                <a:gd name="T65" fmla="*/ 82 h 101"/>
                <a:gd name="T66" fmla="*/ 57 w 139"/>
                <a:gd name="T67" fmla="*/ 84 h 101"/>
                <a:gd name="T68" fmla="*/ 65 w 139"/>
                <a:gd name="T69" fmla="*/ 88 h 101"/>
                <a:gd name="T70" fmla="*/ 75 w 139"/>
                <a:gd name="T71" fmla="*/ 92 h 101"/>
                <a:gd name="T72" fmla="*/ 83 w 139"/>
                <a:gd name="T73" fmla="*/ 98 h 101"/>
                <a:gd name="T74" fmla="*/ 91 w 139"/>
                <a:gd name="T75" fmla="*/ 94 h 101"/>
                <a:gd name="T76" fmla="*/ 108 w 139"/>
                <a:gd name="T77" fmla="*/ 94 h 101"/>
                <a:gd name="T78" fmla="*/ 115 w 139"/>
                <a:gd name="T79" fmla="*/ 100 h 101"/>
                <a:gd name="T80" fmla="*/ 123 w 139"/>
                <a:gd name="T81" fmla="*/ 101 h 101"/>
                <a:gd name="T82" fmla="*/ 122 w 139"/>
                <a:gd name="T83" fmla="*/ 98 h 101"/>
                <a:gd name="T84" fmla="*/ 122 w 139"/>
                <a:gd name="T85" fmla="*/ 93 h 101"/>
                <a:gd name="T86" fmla="*/ 126 w 139"/>
                <a:gd name="T87" fmla="*/ 84 h 101"/>
                <a:gd name="T88" fmla="*/ 139 w 139"/>
                <a:gd name="T89" fmla="*/ 73 h 101"/>
                <a:gd name="T90" fmla="*/ 139 w 139"/>
                <a:gd name="T91" fmla="*/ 69 h 101"/>
                <a:gd name="T92" fmla="*/ 139 w 139"/>
                <a:gd name="T93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" h="101">
                  <a:moveTo>
                    <a:pt x="139" y="69"/>
                  </a:moveTo>
                  <a:lnTo>
                    <a:pt x="136" y="68"/>
                  </a:lnTo>
                  <a:lnTo>
                    <a:pt x="136" y="66"/>
                  </a:lnTo>
                  <a:lnTo>
                    <a:pt x="132" y="64"/>
                  </a:lnTo>
                  <a:lnTo>
                    <a:pt x="131" y="60"/>
                  </a:lnTo>
                  <a:lnTo>
                    <a:pt x="131" y="57"/>
                  </a:lnTo>
                  <a:lnTo>
                    <a:pt x="131" y="56"/>
                  </a:lnTo>
                  <a:lnTo>
                    <a:pt x="131" y="55"/>
                  </a:lnTo>
                  <a:lnTo>
                    <a:pt x="131" y="53"/>
                  </a:lnTo>
                  <a:lnTo>
                    <a:pt x="131" y="52"/>
                  </a:lnTo>
                  <a:lnTo>
                    <a:pt x="131" y="48"/>
                  </a:lnTo>
                  <a:lnTo>
                    <a:pt x="127" y="47"/>
                  </a:lnTo>
                  <a:lnTo>
                    <a:pt x="126" y="47"/>
                  </a:lnTo>
                  <a:lnTo>
                    <a:pt x="126" y="44"/>
                  </a:lnTo>
                  <a:lnTo>
                    <a:pt x="127" y="41"/>
                  </a:lnTo>
                  <a:lnTo>
                    <a:pt x="131" y="39"/>
                  </a:lnTo>
                  <a:lnTo>
                    <a:pt x="132" y="39"/>
                  </a:lnTo>
                  <a:lnTo>
                    <a:pt x="132" y="37"/>
                  </a:lnTo>
                  <a:lnTo>
                    <a:pt x="132" y="31"/>
                  </a:lnTo>
                  <a:lnTo>
                    <a:pt x="131" y="27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7" y="17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3" y="12"/>
                  </a:lnTo>
                  <a:lnTo>
                    <a:pt x="122" y="11"/>
                  </a:lnTo>
                  <a:lnTo>
                    <a:pt x="118" y="11"/>
                  </a:lnTo>
                  <a:lnTo>
                    <a:pt x="102" y="11"/>
                  </a:lnTo>
                  <a:lnTo>
                    <a:pt x="89" y="8"/>
                  </a:lnTo>
                  <a:lnTo>
                    <a:pt x="79" y="8"/>
                  </a:lnTo>
                  <a:lnTo>
                    <a:pt x="78" y="8"/>
                  </a:lnTo>
                  <a:lnTo>
                    <a:pt x="75" y="8"/>
                  </a:lnTo>
                  <a:lnTo>
                    <a:pt x="71" y="8"/>
                  </a:lnTo>
                  <a:lnTo>
                    <a:pt x="70" y="11"/>
                  </a:lnTo>
                  <a:lnTo>
                    <a:pt x="69" y="11"/>
                  </a:lnTo>
                  <a:lnTo>
                    <a:pt x="69" y="8"/>
                  </a:lnTo>
                  <a:lnTo>
                    <a:pt x="62" y="8"/>
                  </a:lnTo>
                  <a:lnTo>
                    <a:pt x="58" y="7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27" y="8"/>
                  </a:lnTo>
                  <a:lnTo>
                    <a:pt x="25" y="11"/>
                  </a:lnTo>
                  <a:lnTo>
                    <a:pt x="21" y="12"/>
                  </a:lnTo>
                  <a:lnTo>
                    <a:pt x="13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5" y="37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4"/>
                  </a:lnTo>
                  <a:lnTo>
                    <a:pt x="9" y="47"/>
                  </a:lnTo>
                  <a:lnTo>
                    <a:pt x="9" y="51"/>
                  </a:lnTo>
                  <a:lnTo>
                    <a:pt x="8" y="52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60"/>
                  </a:lnTo>
                  <a:lnTo>
                    <a:pt x="13" y="64"/>
                  </a:lnTo>
                  <a:lnTo>
                    <a:pt x="13" y="68"/>
                  </a:lnTo>
                  <a:lnTo>
                    <a:pt x="14" y="68"/>
                  </a:lnTo>
                  <a:lnTo>
                    <a:pt x="17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7"/>
                  </a:lnTo>
                  <a:lnTo>
                    <a:pt x="31" y="78"/>
                  </a:lnTo>
                  <a:lnTo>
                    <a:pt x="34" y="81"/>
                  </a:lnTo>
                  <a:lnTo>
                    <a:pt x="35" y="82"/>
                  </a:lnTo>
                  <a:lnTo>
                    <a:pt x="38" y="82"/>
                  </a:lnTo>
                  <a:lnTo>
                    <a:pt x="42" y="78"/>
                  </a:lnTo>
                  <a:lnTo>
                    <a:pt x="39" y="77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1" y="82"/>
                  </a:lnTo>
                  <a:lnTo>
                    <a:pt x="51" y="84"/>
                  </a:lnTo>
                  <a:lnTo>
                    <a:pt x="53" y="84"/>
                  </a:lnTo>
                  <a:lnTo>
                    <a:pt x="57" y="84"/>
                  </a:lnTo>
                  <a:lnTo>
                    <a:pt x="58" y="84"/>
                  </a:lnTo>
                  <a:lnTo>
                    <a:pt x="62" y="86"/>
                  </a:lnTo>
                  <a:lnTo>
                    <a:pt x="65" y="88"/>
                  </a:lnTo>
                  <a:lnTo>
                    <a:pt x="69" y="94"/>
                  </a:lnTo>
                  <a:lnTo>
                    <a:pt x="71" y="92"/>
                  </a:lnTo>
                  <a:lnTo>
                    <a:pt x="75" y="92"/>
                  </a:lnTo>
                  <a:lnTo>
                    <a:pt x="79" y="94"/>
                  </a:lnTo>
                  <a:lnTo>
                    <a:pt x="82" y="98"/>
                  </a:lnTo>
                  <a:lnTo>
                    <a:pt x="83" y="98"/>
                  </a:lnTo>
                  <a:lnTo>
                    <a:pt x="87" y="96"/>
                  </a:lnTo>
                  <a:lnTo>
                    <a:pt x="89" y="94"/>
                  </a:lnTo>
                  <a:lnTo>
                    <a:pt x="91" y="94"/>
                  </a:lnTo>
                  <a:lnTo>
                    <a:pt x="96" y="96"/>
                  </a:lnTo>
                  <a:lnTo>
                    <a:pt x="102" y="94"/>
                  </a:lnTo>
                  <a:lnTo>
                    <a:pt x="108" y="94"/>
                  </a:lnTo>
                  <a:lnTo>
                    <a:pt x="111" y="97"/>
                  </a:lnTo>
                  <a:lnTo>
                    <a:pt x="112" y="98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3" y="101"/>
                  </a:lnTo>
                  <a:lnTo>
                    <a:pt x="123" y="101"/>
                  </a:lnTo>
                  <a:lnTo>
                    <a:pt x="123" y="100"/>
                  </a:lnTo>
                  <a:lnTo>
                    <a:pt x="122" y="98"/>
                  </a:lnTo>
                  <a:lnTo>
                    <a:pt x="122" y="96"/>
                  </a:lnTo>
                  <a:lnTo>
                    <a:pt x="122" y="94"/>
                  </a:lnTo>
                  <a:lnTo>
                    <a:pt x="122" y="93"/>
                  </a:lnTo>
                  <a:lnTo>
                    <a:pt x="122" y="92"/>
                  </a:lnTo>
                  <a:lnTo>
                    <a:pt x="122" y="90"/>
                  </a:lnTo>
                  <a:lnTo>
                    <a:pt x="126" y="84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39" y="73"/>
                  </a:lnTo>
                  <a:lnTo>
                    <a:pt x="136" y="70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3" name="Freeform 108"/>
            <p:cNvSpPr>
              <a:spLocks/>
            </p:cNvSpPr>
            <p:nvPr/>
          </p:nvSpPr>
          <p:spPr bwMode="auto">
            <a:xfrm>
              <a:off x="6966479" y="4239895"/>
              <a:ext cx="657130" cy="293520"/>
            </a:xfrm>
            <a:custGeom>
              <a:avLst/>
              <a:gdLst>
                <a:gd name="T0" fmla="*/ 69 w 77"/>
                <a:gd name="T1" fmla="*/ 5 h 33"/>
                <a:gd name="T2" fmla="*/ 60 w 77"/>
                <a:gd name="T3" fmla="*/ 2 h 33"/>
                <a:gd name="T4" fmla="*/ 49 w 77"/>
                <a:gd name="T5" fmla="*/ 2 h 33"/>
                <a:gd name="T6" fmla="*/ 45 w 77"/>
                <a:gd name="T7" fmla="*/ 4 h 33"/>
                <a:gd name="T8" fmla="*/ 40 w 77"/>
                <a:gd name="T9" fmla="*/ 6 h 33"/>
                <a:gd name="T10" fmla="*/ 33 w 77"/>
                <a:gd name="T11" fmla="*/ 0 h 33"/>
                <a:gd name="T12" fmla="*/ 27 w 77"/>
                <a:gd name="T13" fmla="*/ 2 h 33"/>
                <a:gd name="T14" fmla="*/ 16 w 77"/>
                <a:gd name="T15" fmla="*/ 4 h 33"/>
                <a:gd name="T16" fmla="*/ 15 w 77"/>
                <a:gd name="T17" fmla="*/ 8 h 33"/>
                <a:gd name="T18" fmla="*/ 11 w 77"/>
                <a:gd name="T19" fmla="*/ 12 h 33"/>
                <a:gd name="T20" fmla="*/ 1 w 77"/>
                <a:gd name="T21" fmla="*/ 13 h 33"/>
                <a:gd name="T22" fmla="*/ 0 w 77"/>
                <a:gd name="T23" fmla="*/ 20 h 33"/>
                <a:gd name="T24" fmla="*/ 0 w 77"/>
                <a:gd name="T25" fmla="*/ 25 h 33"/>
                <a:gd name="T26" fmla="*/ 7 w 77"/>
                <a:gd name="T27" fmla="*/ 29 h 33"/>
                <a:gd name="T28" fmla="*/ 11 w 77"/>
                <a:gd name="T29" fmla="*/ 33 h 33"/>
                <a:gd name="T30" fmla="*/ 27 w 77"/>
                <a:gd name="T31" fmla="*/ 30 h 33"/>
                <a:gd name="T32" fmla="*/ 28 w 77"/>
                <a:gd name="T33" fmla="*/ 26 h 33"/>
                <a:gd name="T34" fmla="*/ 33 w 77"/>
                <a:gd name="T35" fmla="*/ 26 h 33"/>
                <a:gd name="T36" fmla="*/ 40 w 77"/>
                <a:gd name="T37" fmla="*/ 25 h 33"/>
                <a:gd name="T38" fmla="*/ 45 w 77"/>
                <a:gd name="T39" fmla="*/ 25 h 33"/>
                <a:gd name="T40" fmla="*/ 49 w 77"/>
                <a:gd name="T41" fmla="*/ 21 h 33"/>
                <a:gd name="T42" fmla="*/ 54 w 77"/>
                <a:gd name="T43" fmla="*/ 17 h 33"/>
                <a:gd name="T44" fmla="*/ 60 w 77"/>
                <a:gd name="T45" fmla="*/ 18 h 33"/>
                <a:gd name="T46" fmla="*/ 64 w 77"/>
                <a:gd name="T47" fmla="*/ 20 h 33"/>
                <a:gd name="T48" fmla="*/ 68 w 77"/>
                <a:gd name="T49" fmla="*/ 21 h 33"/>
                <a:gd name="T50" fmla="*/ 72 w 77"/>
                <a:gd name="T51" fmla="*/ 21 h 33"/>
                <a:gd name="T52" fmla="*/ 72 w 77"/>
                <a:gd name="T53" fmla="*/ 20 h 33"/>
                <a:gd name="T54" fmla="*/ 76 w 77"/>
                <a:gd name="T55" fmla="*/ 12 h 33"/>
                <a:gd name="T56" fmla="*/ 73 w 77"/>
                <a:gd name="T57" fmla="*/ 8 h 33"/>
                <a:gd name="T58" fmla="*/ 70 w 77"/>
                <a:gd name="T59" fmla="*/ 6 h 33"/>
                <a:gd name="T60" fmla="*/ 70 w 77"/>
                <a:gd name="T61" fmla="*/ 6 h 33"/>
                <a:gd name="T62" fmla="*/ 70 w 77"/>
                <a:gd name="T63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33">
                  <a:moveTo>
                    <a:pt x="70" y="6"/>
                  </a:moveTo>
                  <a:lnTo>
                    <a:pt x="69" y="5"/>
                  </a:lnTo>
                  <a:lnTo>
                    <a:pt x="66" y="2"/>
                  </a:lnTo>
                  <a:lnTo>
                    <a:pt x="60" y="2"/>
                  </a:lnTo>
                  <a:lnTo>
                    <a:pt x="54" y="4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5" y="4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5" y="13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3" y="26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33" y="26"/>
                  </a:lnTo>
                  <a:lnTo>
                    <a:pt x="36" y="22"/>
                  </a:lnTo>
                  <a:lnTo>
                    <a:pt x="40" y="25"/>
                  </a:lnTo>
                  <a:lnTo>
                    <a:pt x="43" y="25"/>
                  </a:lnTo>
                  <a:lnTo>
                    <a:pt x="45" y="25"/>
                  </a:lnTo>
                  <a:lnTo>
                    <a:pt x="47" y="22"/>
                  </a:lnTo>
                  <a:lnTo>
                    <a:pt x="49" y="21"/>
                  </a:lnTo>
                  <a:lnTo>
                    <a:pt x="49" y="17"/>
                  </a:lnTo>
                  <a:lnTo>
                    <a:pt x="54" y="17"/>
                  </a:lnTo>
                  <a:lnTo>
                    <a:pt x="58" y="20"/>
                  </a:lnTo>
                  <a:lnTo>
                    <a:pt x="60" y="18"/>
                  </a:lnTo>
                  <a:lnTo>
                    <a:pt x="62" y="17"/>
                  </a:lnTo>
                  <a:lnTo>
                    <a:pt x="64" y="20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0" y="21"/>
                  </a:lnTo>
                  <a:lnTo>
                    <a:pt x="72" y="21"/>
                  </a:lnTo>
                  <a:lnTo>
                    <a:pt x="72" y="21"/>
                  </a:lnTo>
                  <a:lnTo>
                    <a:pt x="72" y="20"/>
                  </a:lnTo>
                  <a:lnTo>
                    <a:pt x="73" y="16"/>
                  </a:lnTo>
                  <a:lnTo>
                    <a:pt x="76" y="12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4" name="Freeform 109"/>
            <p:cNvSpPr>
              <a:spLocks/>
            </p:cNvSpPr>
            <p:nvPr/>
          </p:nvSpPr>
          <p:spPr bwMode="auto">
            <a:xfrm>
              <a:off x="6872605" y="4391110"/>
              <a:ext cx="810737" cy="435829"/>
            </a:xfrm>
            <a:custGeom>
              <a:avLst/>
              <a:gdLst>
                <a:gd name="T0" fmla="*/ 87 w 95"/>
                <a:gd name="T1" fmla="*/ 4 h 49"/>
                <a:gd name="T2" fmla="*/ 83 w 95"/>
                <a:gd name="T3" fmla="*/ 4 h 49"/>
                <a:gd name="T4" fmla="*/ 81 w 95"/>
                <a:gd name="T5" fmla="*/ 4 h 49"/>
                <a:gd name="T6" fmla="*/ 77 w 95"/>
                <a:gd name="T7" fmla="*/ 4 h 49"/>
                <a:gd name="T8" fmla="*/ 73 w 95"/>
                <a:gd name="T9" fmla="*/ 0 h 49"/>
                <a:gd name="T10" fmla="*/ 69 w 95"/>
                <a:gd name="T11" fmla="*/ 3 h 49"/>
                <a:gd name="T12" fmla="*/ 60 w 95"/>
                <a:gd name="T13" fmla="*/ 0 h 49"/>
                <a:gd name="T14" fmla="*/ 58 w 95"/>
                <a:gd name="T15" fmla="*/ 5 h 49"/>
                <a:gd name="T16" fmla="*/ 54 w 95"/>
                <a:gd name="T17" fmla="*/ 8 h 49"/>
                <a:gd name="T18" fmla="*/ 47 w 95"/>
                <a:gd name="T19" fmla="*/ 5 h 49"/>
                <a:gd name="T20" fmla="*/ 40 w 95"/>
                <a:gd name="T21" fmla="*/ 9 h 49"/>
                <a:gd name="T22" fmla="*/ 38 w 95"/>
                <a:gd name="T23" fmla="*/ 12 h 49"/>
                <a:gd name="T24" fmla="*/ 27 w 95"/>
                <a:gd name="T25" fmla="*/ 16 h 49"/>
                <a:gd name="T26" fmla="*/ 19 w 95"/>
                <a:gd name="T27" fmla="*/ 12 h 49"/>
                <a:gd name="T28" fmla="*/ 14 w 95"/>
                <a:gd name="T29" fmla="*/ 9 h 49"/>
                <a:gd name="T30" fmla="*/ 11 w 95"/>
                <a:gd name="T31" fmla="*/ 16 h 49"/>
                <a:gd name="T32" fmla="*/ 8 w 95"/>
                <a:gd name="T33" fmla="*/ 16 h 49"/>
                <a:gd name="T34" fmla="*/ 4 w 95"/>
                <a:gd name="T35" fmla="*/ 16 h 49"/>
                <a:gd name="T36" fmla="*/ 7 w 95"/>
                <a:gd name="T37" fmla="*/ 19 h 49"/>
                <a:gd name="T38" fmla="*/ 4 w 95"/>
                <a:gd name="T39" fmla="*/ 23 h 49"/>
                <a:gd name="T40" fmla="*/ 0 w 95"/>
                <a:gd name="T41" fmla="*/ 30 h 49"/>
                <a:gd name="T42" fmla="*/ 14 w 95"/>
                <a:gd name="T43" fmla="*/ 44 h 49"/>
                <a:gd name="T44" fmla="*/ 24 w 95"/>
                <a:gd name="T45" fmla="*/ 49 h 49"/>
                <a:gd name="T46" fmla="*/ 34 w 95"/>
                <a:gd name="T47" fmla="*/ 49 h 49"/>
                <a:gd name="T48" fmla="*/ 35 w 95"/>
                <a:gd name="T49" fmla="*/ 48 h 49"/>
                <a:gd name="T50" fmla="*/ 42 w 95"/>
                <a:gd name="T51" fmla="*/ 46 h 49"/>
                <a:gd name="T52" fmla="*/ 47 w 95"/>
                <a:gd name="T53" fmla="*/ 46 h 49"/>
                <a:gd name="T54" fmla="*/ 51 w 95"/>
                <a:gd name="T55" fmla="*/ 42 h 49"/>
                <a:gd name="T56" fmla="*/ 58 w 95"/>
                <a:gd name="T57" fmla="*/ 44 h 49"/>
                <a:gd name="T58" fmla="*/ 62 w 95"/>
                <a:gd name="T59" fmla="*/ 42 h 49"/>
                <a:gd name="T60" fmla="*/ 65 w 95"/>
                <a:gd name="T61" fmla="*/ 42 h 49"/>
                <a:gd name="T62" fmla="*/ 69 w 95"/>
                <a:gd name="T63" fmla="*/ 40 h 49"/>
                <a:gd name="T64" fmla="*/ 73 w 95"/>
                <a:gd name="T65" fmla="*/ 38 h 49"/>
                <a:gd name="T66" fmla="*/ 77 w 95"/>
                <a:gd name="T67" fmla="*/ 32 h 49"/>
                <a:gd name="T68" fmla="*/ 83 w 95"/>
                <a:gd name="T69" fmla="*/ 21 h 49"/>
                <a:gd name="T70" fmla="*/ 83 w 95"/>
                <a:gd name="T71" fmla="*/ 17 h 49"/>
                <a:gd name="T72" fmla="*/ 88 w 95"/>
                <a:gd name="T73" fmla="*/ 16 h 49"/>
                <a:gd name="T74" fmla="*/ 93 w 95"/>
                <a:gd name="T75" fmla="*/ 12 h 49"/>
                <a:gd name="T76" fmla="*/ 95 w 95"/>
                <a:gd name="T77" fmla="*/ 9 h 49"/>
                <a:gd name="T78" fmla="*/ 92 w 95"/>
                <a:gd name="T79" fmla="*/ 8 h 49"/>
                <a:gd name="T80" fmla="*/ 92 w 95"/>
                <a:gd name="T81" fmla="*/ 8 h 49"/>
                <a:gd name="T82" fmla="*/ 92 w 95"/>
                <a:gd name="T83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" h="49">
                  <a:moveTo>
                    <a:pt x="92" y="8"/>
                  </a:moveTo>
                  <a:lnTo>
                    <a:pt x="87" y="4"/>
                  </a:lnTo>
                  <a:lnTo>
                    <a:pt x="84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75" y="3"/>
                  </a:lnTo>
                  <a:lnTo>
                    <a:pt x="73" y="0"/>
                  </a:lnTo>
                  <a:lnTo>
                    <a:pt x="71" y="1"/>
                  </a:lnTo>
                  <a:lnTo>
                    <a:pt x="69" y="3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8" y="5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4" y="9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9"/>
                  </a:lnTo>
                  <a:lnTo>
                    <a:pt x="0" y="30"/>
                  </a:lnTo>
                  <a:lnTo>
                    <a:pt x="7" y="38"/>
                  </a:lnTo>
                  <a:lnTo>
                    <a:pt x="14" y="44"/>
                  </a:lnTo>
                  <a:lnTo>
                    <a:pt x="20" y="48"/>
                  </a:lnTo>
                  <a:lnTo>
                    <a:pt x="24" y="49"/>
                  </a:lnTo>
                  <a:lnTo>
                    <a:pt x="27" y="49"/>
                  </a:lnTo>
                  <a:lnTo>
                    <a:pt x="34" y="49"/>
                  </a:lnTo>
                  <a:lnTo>
                    <a:pt x="35" y="49"/>
                  </a:lnTo>
                  <a:lnTo>
                    <a:pt x="35" y="48"/>
                  </a:lnTo>
                  <a:lnTo>
                    <a:pt x="39" y="48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7" y="46"/>
                  </a:lnTo>
                  <a:lnTo>
                    <a:pt x="48" y="44"/>
                  </a:lnTo>
                  <a:lnTo>
                    <a:pt x="51" y="42"/>
                  </a:lnTo>
                  <a:lnTo>
                    <a:pt x="54" y="44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2" y="42"/>
                  </a:lnTo>
                  <a:lnTo>
                    <a:pt x="64" y="44"/>
                  </a:lnTo>
                  <a:lnTo>
                    <a:pt x="65" y="42"/>
                  </a:lnTo>
                  <a:lnTo>
                    <a:pt x="65" y="40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7" y="32"/>
                  </a:lnTo>
                  <a:lnTo>
                    <a:pt x="79" y="26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7" y="16"/>
                  </a:lnTo>
                  <a:lnTo>
                    <a:pt x="88" y="16"/>
                  </a:lnTo>
                  <a:lnTo>
                    <a:pt x="92" y="13"/>
                  </a:lnTo>
                  <a:lnTo>
                    <a:pt x="93" y="12"/>
                  </a:lnTo>
                  <a:lnTo>
                    <a:pt x="95" y="12"/>
                  </a:lnTo>
                  <a:lnTo>
                    <a:pt x="95" y="9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5" name="Freeform 110"/>
            <p:cNvSpPr>
              <a:spLocks noEditPoints="1"/>
            </p:cNvSpPr>
            <p:nvPr/>
          </p:nvSpPr>
          <p:spPr bwMode="auto">
            <a:xfrm>
              <a:off x="5711968" y="4622361"/>
              <a:ext cx="1484929" cy="1672139"/>
            </a:xfrm>
            <a:custGeom>
              <a:avLst/>
              <a:gdLst>
                <a:gd name="T0" fmla="*/ 114 w 174"/>
                <a:gd name="T1" fmla="*/ 162 h 188"/>
                <a:gd name="T2" fmla="*/ 95 w 174"/>
                <a:gd name="T3" fmla="*/ 161 h 188"/>
                <a:gd name="T4" fmla="*/ 86 w 174"/>
                <a:gd name="T5" fmla="*/ 168 h 188"/>
                <a:gd name="T6" fmla="*/ 113 w 174"/>
                <a:gd name="T7" fmla="*/ 180 h 188"/>
                <a:gd name="T8" fmla="*/ 127 w 174"/>
                <a:gd name="T9" fmla="*/ 181 h 188"/>
                <a:gd name="T10" fmla="*/ 132 w 174"/>
                <a:gd name="T11" fmla="*/ 158 h 188"/>
                <a:gd name="T12" fmla="*/ 126 w 174"/>
                <a:gd name="T13" fmla="*/ 161 h 188"/>
                <a:gd name="T14" fmla="*/ 170 w 174"/>
                <a:gd name="T15" fmla="*/ 119 h 188"/>
                <a:gd name="T16" fmla="*/ 140 w 174"/>
                <a:gd name="T17" fmla="*/ 104 h 188"/>
                <a:gd name="T18" fmla="*/ 135 w 174"/>
                <a:gd name="T19" fmla="*/ 92 h 188"/>
                <a:gd name="T20" fmla="*/ 109 w 174"/>
                <a:gd name="T21" fmla="*/ 80 h 188"/>
                <a:gd name="T22" fmla="*/ 93 w 174"/>
                <a:gd name="T23" fmla="*/ 60 h 188"/>
                <a:gd name="T24" fmla="*/ 82 w 174"/>
                <a:gd name="T25" fmla="*/ 40 h 188"/>
                <a:gd name="T26" fmla="*/ 79 w 174"/>
                <a:gd name="T27" fmla="*/ 31 h 188"/>
                <a:gd name="T28" fmla="*/ 87 w 174"/>
                <a:gd name="T29" fmla="*/ 27 h 188"/>
                <a:gd name="T30" fmla="*/ 98 w 174"/>
                <a:gd name="T31" fmla="*/ 24 h 188"/>
                <a:gd name="T32" fmla="*/ 97 w 174"/>
                <a:gd name="T33" fmla="*/ 14 h 188"/>
                <a:gd name="T34" fmla="*/ 86 w 174"/>
                <a:gd name="T35" fmla="*/ 8 h 188"/>
                <a:gd name="T36" fmla="*/ 74 w 174"/>
                <a:gd name="T37" fmla="*/ 3 h 188"/>
                <a:gd name="T38" fmla="*/ 61 w 174"/>
                <a:gd name="T39" fmla="*/ 6 h 188"/>
                <a:gd name="T40" fmla="*/ 51 w 174"/>
                <a:gd name="T41" fmla="*/ 8 h 188"/>
                <a:gd name="T42" fmla="*/ 47 w 174"/>
                <a:gd name="T43" fmla="*/ 14 h 188"/>
                <a:gd name="T44" fmla="*/ 39 w 174"/>
                <a:gd name="T45" fmla="*/ 10 h 188"/>
                <a:gd name="T46" fmla="*/ 35 w 174"/>
                <a:gd name="T47" fmla="*/ 18 h 188"/>
                <a:gd name="T48" fmla="*/ 26 w 174"/>
                <a:gd name="T49" fmla="*/ 14 h 188"/>
                <a:gd name="T50" fmla="*/ 18 w 174"/>
                <a:gd name="T51" fmla="*/ 20 h 188"/>
                <a:gd name="T52" fmla="*/ 5 w 174"/>
                <a:gd name="T53" fmla="*/ 22 h 188"/>
                <a:gd name="T54" fmla="*/ 4 w 174"/>
                <a:gd name="T55" fmla="*/ 35 h 188"/>
                <a:gd name="T56" fmla="*/ 5 w 174"/>
                <a:gd name="T57" fmla="*/ 44 h 188"/>
                <a:gd name="T58" fmla="*/ 13 w 174"/>
                <a:gd name="T59" fmla="*/ 52 h 188"/>
                <a:gd name="T60" fmla="*/ 12 w 174"/>
                <a:gd name="T61" fmla="*/ 59 h 188"/>
                <a:gd name="T62" fmla="*/ 25 w 174"/>
                <a:gd name="T63" fmla="*/ 52 h 188"/>
                <a:gd name="T64" fmla="*/ 49 w 174"/>
                <a:gd name="T65" fmla="*/ 56 h 188"/>
                <a:gd name="T66" fmla="*/ 62 w 174"/>
                <a:gd name="T67" fmla="*/ 79 h 188"/>
                <a:gd name="T68" fmla="*/ 74 w 174"/>
                <a:gd name="T69" fmla="*/ 88 h 188"/>
                <a:gd name="T70" fmla="*/ 93 w 174"/>
                <a:gd name="T71" fmla="*/ 105 h 188"/>
                <a:gd name="T72" fmla="*/ 105 w 174"/>
                <a:gd name="T73" fmla="*/ 107 h 188"/>
                <a:gd name="T74" fmla="*/ 113 w 174"/>
                <a:gd name="T75" fmla="*/ 117 h 188"/>
                <a:gd name="T76" fmla="*/ 123 w 174"/>
                <a:gd name="T77" fmla="*/ 124 h 188"/>
                <a:gd name="T78" fmla="*/ 132 w 174"/>
                <a:gd name="T79" fmla="*/ 127 h 188"/>
                <a:gd name="T80" fmla="*/ 140 w 174"/>
                <a:gd name="T81" fmla="*/ 149 h 188"/>
                <a:gd name="T82" fmla="*/ 132 w 174"/>
                <a:gd name="T83" fmla="*/ 161 h 188"/>
                <a:gd name="T84" fmla="*/ 147 w 174"/>
                <a:gd name="T85" fmla="*/ 154 h 188"/>
                <a:gd name="T86" fmla="*/ 154 w 174"/>
                <a:gd name="T87" fmla="*/ 144 h 188"/>
                <a:gd name="T88" fmla="*/ 144 w 174"/>
                <a:gd name="T89" fmla="*/ 131 h 188"/>
                <a:gd name="T90" fmla="*/ 160 w 174"/>
                <a:gd name="T91" fmla="*/ 123 h 188"/>
                <a:gd name="T92" fmla="*/ 171 w 174"/>
                <a:gd name="T93" fmla="*/ 131 h 188"/>
                <a:gd name="T94" fmla="*/ 171 w 174"/>
                <a:gd name="T95" fmla="*/ 120 h 188"/>
                <a:gd name="T96" fmla="*/ 171 w 174"/>
                <a:gd name="T97" fmla="*/ 120 h 188"/>
                <a:gd name="T98" fmla="*/ 25 w 174"/>
                <a:gd name="T99" fmla="*/ 145 h 188"/>
                <a:gd name="T100" fmla="*/ 25 w 174"/>
                <a:gd name="T101" fmla="*/ 145 h 188"/>
                <a:gd name="T102" fmla="*/ 39 w 174"/>
                <a:gd name="T103" fmla="*/ 107 h 188"/>
                <a:gd name="T104" fmla="*/ 25 w 174"/>
                <a:gd name="T105" fmla="*/ 113 h 188"/>
                <a:gd name="T106" fmla="*/ 25 w 174"/>
                <a:gd name="T107" fmla="*/ 123 h 188"/>
                <a:gd name="T108" fmla="*/ 26 w 174"/>
                <a:gd name="T109" fmla="*/ 132 h 188"/>
                <a:gd name="T110" fmla="*/ 30 w 174"/>
                <a:gd name="T111" fmla="*/ 148 h 188"/>
                <a:gd name="T112" fmla="*/ 42 w 174"/>
                <a:gd name="T113" fmla="*/ 141 h 188"/>
                <a:gd name="T114" fmla="*/ 43 w 174"/>
                <a:gd name="T115" fmla="*/ 123 h 188"/>
                <a:gd name="T116" fmla="*/ 42 w 174"/>
                <a:gd name="T117" fmla="*/ 111 h 188"/>
                <a:gd name="T118" fmla="*/ 42 w 174"/>
                <a:gd name="T119" fmla="*/ 11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4" h="188">
                  <a:moveTo>
                    <a:pt x="126" y="161"/>
                  </a:moveTo>
                  <a:lnTo>
                    <a:pt x="123" y="161"/>
                  </a:lnTo>
                  <a:lnTo>
                    <a:pt x="122" y="161"/>
                  </a:lnTo>
                  <a:lnTo>
                    <a:pt x="118" y="161"/>
                  </a:lnTo>
                  <a:lnTo>
                    <a:pt x="114" y="162"/>
                  </a:lnTo>
                  <a:lnTo>
                    <a:pt x="106" y="162"/>
                  </a:lnTo>
                  <a:lnTo>
                    <a:pt x="105" y="162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5" y="161"/>
                  </a:lnTo>
                  <a:lnTo>
                    <a:pt x="91" y="162"/>
                  </a:lnTo>
                  <a:lnTo>
                    <a:pt x="90" y="161"/>
                  </a:lnTo>
                  <a:lnTo>
                    <a:pt x="86" y="164"/>
                  </a:lnTo>
                  <a:lnTo>
                    <a:pt x="86" y="166"/>
                  </a:lnTo>
                  <a:lnTo>
                    <a:pt x="86" y="168"/>
                  </a:lnTo>
                  <a:lnTo>
                    <a:pt x="87" y="170"/>
                  </a:lnTo>
                  <a:lnTo>
                    <a:pt x="91" y="170"/>
                  </a:lnTo>
                  <a:lnTo>
                    <a:pt x="97" y="174"/>
                  </a:lnTo>
                  <a:lnTo>
                    <a:pt x="101" y="177"/>
                  </a:lnTo>
                  <a:lnTo>
                    <a:pt x="113" y="180"/>
                  </a:lnTo>
                  <a:lnTo>
                    <a:pt x="114" y="184"/>
                  </a:lnTo>
                  <a:lnTo>
                    <a:pt x="118" y="188"/>
                  </a:lnTo>
                  <a:lnTo>
                    <a:pt x="126" y="188"/>
                  </a:lnTo>
                  <a:lnTo>
                    <a:pt x="126" y="184"/>
                  </a:lnTo>
                  <a:lnTo>
                    <a:pt x="127" y="181"/>
                  </a:lnTo>
                  <a:lnTo>
                    <a:pt x="127" y="177"/>
                  </a:lnTo>
                  <a:lnTo>
                    <a:pt x="126" y="174"/>
                  </a:lnTo>
                  <a:lnTo>
                    <a:pt x="126" y="170"/>
                  </a:lnTo>
                  <a:lnTo>
                    <a:pt x="127" y="166"/>
                  </a:lnTo>
                  <a:lnTo>
                    <a:pt x="132" y="158"/>
                  </a:lnTo>
                  <a:lnTo>
                    <a:pt x="130" y="158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close/>
                  <a:moveTo>
                    <a:pt x="171" y="120"/>
                  </a:moveTo>
                  <a:lnTo>
                    <a:pt x="170" y="119"/>
                  </a:lnTo>
                  <a:lnTo>
                    <a:pt x="162" y="115"/>
                  </a:lnTo>
                  <a:lnTo>
                    <a:pt x="156" y="111"/>
                  </a:lnTo>
                  <a:lnTo>
                    <a:pt x="150" y="107"/>
                  </a:lnTo>
                  <a:lnTo>
                    <a:pt x="144" y="105"/>
                  </a:lnTo>
                  <a:lnTo>
                    <a:pt x="140" y="104"/>
                  </a:lnTo>
                  <a:lnTo>
                    <a:pt x="135" y="100"/>
                  </a:lnTo>
                  <a:lnTo>
                    <a:pt x="136" y="97"/>
                  </a:lnTo>
                  <a:lnTo>
                    <a:pt x="139" y="93"/>
                  </a:lnTo>
                  <a:lnTo>
                    <a:pt x="139" y="92"/>
                  </a:lnTo>
                  <a:lnTo>
                    <a:pt x="135" y="92"/>
                  </a:lnTo>
                  <a:lnTo>
                    <a:pt x="131" y="92"/>
                  </a:lnTo>
                  <a:lnTo>
                    <a:pt x="126" y="92"/>
                  </a:lnTo>
                  <a:lnTo>
                    <a:pt x="122" y="91"/>
                  </a:lnTo>
                  <a:lnTo>
                    <a:pt x="113" y="84"/>
                  </a:lnTo>
                  <a:lnTo>
                    <a:pt x="109" y="80"/>
                  </a:lnTo>
                  <a:lnTo>
                    <a:pt x="106" y="77"/>
                  </a:lnTo>
                  <a:lnTo>
                    <a:pt x="105" y="71"/>
                  </a:lnTo>
                  <a:lnTo>
                    <a:pt x="101" y="63"/>
                  </a:lnTo>
                  <a:lnTo>
                    <a:pt x="97" y="62"/>
                  </a:lnTo>
                  <a:lnTo>
                    <a:pt x="93" y="60"/>
                  </a:lnTo>
                  <a:lnTo>
                    <a:pt x="87" y="56"/>
                  </a:lnTo>
                  <a:lnTo>
                    <a:pt x="83" y="52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3" y="39"/>
                  </a:lnTo>
                  <a:lnTo>
                    <a:pt x="83" y="36"/>
                  </a:lnTo>
                  <a:lnTo>
                    <a:pt x="82" y="36"/>
                  </a:lnTo>
                  <a:lnTo>
                    <a:pt x="79" y="31"/>
                  </a:lnTo>
                  <a:lnTo>
                    <a:pt x="82" y="30"/>
                  </a:lnTo>
                  <a:lnTo>
                    <a:pt x="86" y="27"/>
                  </a:lnTo>
                  <a:lnTo>
                    <a:pt x="83" y="30"/>
                  </a:lnTo>
                  <a:lnTo>
                    <a:pt x="86" y="30"/>
                  </a:lnTo>
                  <a:lnTo>
                    <a:pt x="87" y="27"/>
                  </a:lnTo>
                  <a:lnTo>
                    <a:pt x="91" y="26"/>
                  </a:lnTo>
                  <a:lnTo>
                    <a:pt x="95" y="23"/>
                  </a:lnTo>
                  <a:lnTo>
                    <a:pt x="97" y="23"/>
                  </a:lnTo>
                  <a:lnTo>
                    <a:pt x="97" y="26"/>
                  </a:lnTo>
                  <a:lnTo>
                    <a:pt x="98" y="24"/>
                  </a:lnTo>
                  <a:lnTo>
                    <a:pt x="101" y="23"/>
                  </a:lnTo>
                  <a:lnTo>
                    <a:pt x="101" y="22"/>
                  </a:lnTo>
                  <a:lnTo>
                    <a:pt x="99" y="20"/>
                  </a:lnTo>
                  <a:lnTo>
                    <a:pt x="101" y="16"/>
                  </a:lnTo>
                  <a:lnTo>
                    <a:pt x="97" y="14"/>
                  </a:lnTo>
                  <a:lnTo>
                    <a:pt x="99" y="12"/>
                  </a:lnTo>
                  <a:lnTo>
                    <a:pt x="101" y="10"/>
                  </a:lnTo>
                  <a:lnTo>
                    <a:pt x="99" y="10"/>
                  </a:lnTo>
                  <a:lnTo>
                    <a:pt x="95" y="10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70" y="3"/>
                  </a:lnTo>
                  <a:lnTo>
                    <a:pt x="69" y="3"/>
                  </a:lnTo>
                  <a:lnTo>
                    <a:pt x="66" y="3"/>
                  </a:lnTo>
                  <a:lnTo>
                    <a:pt x="65" y="4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5" y="10"/>
                  </a:lnTo>
                  <a:lnTo>
                    <a:pt x="51" y="8"/>
                  </a:lnTo>
                  <a:lnTo>
                    <a:pt x="49" y="10"/>
                  </a:lnTo>
                  <a:lnTo>
                    <a:pt x="49" y="12"/>
                  </a:lnTo>
                  <a:lnTo>
                    <a:pt x="51" y="14"/>
                  </a:lnTo>
                  <a:lnTo>
                    <a:pt x="49" y="16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3" y="20"/>
                  </a:lnTo>
                  <a:lnTo>
                    <a:pt x="29" y="18"/>
                  </a:lnTo>
                  <a:lnTo>
                    <a:pt x="26" y="14"/>
                  </a:lnTo>
                  <a:lnTo>
                    <a:pt x="25" y="12"/>
                  </a:lnTo>
                  <a:lnTo>
                    <a:pt x="21" y="14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5" y="27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5" y="40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8"/>
                  </a:lnTo>
                  <a:lnTo>
                    <a:pt x="5" y="50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3" y="56"/>
                  </a:lnTo>
                  <a:lnTo>
                    <a:pt x="13" y="58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6" y="60"/>
                  </a:lnTo>
                  <a:lnTo>
                    <a:pt x="21" y="58"/>
                  </a:lnTo>
                  <a:lnTo>
                    <a:pt x="22" y="56"/>
                  </a:lnTo>
                  <a:lnTo>
                    <a:pt x="25" y="52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1" y="58"/>
                  </a:lnTo>
                  <a:lnTo>
                    <a:pt x="53" y="62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62" y="79"/>
                  </a:lnTo>
                  <a:lnTo>
                    <a:pt x="65" y="80"/>
                  </a:lnTo>
                  <a:lnTo>
                    <a:pt x="65" y="84"/>
                  </a:lnTo>
                  <a:lnTo>
                    <a:pt x="69" y="84"/>
                  </a:lnTo>
                  <a:lnTo>
                    <a:pt x="70" y="84"/>
                  </a:lnTo>
                  <a:lnTo>
                    <a:pt x="74" y="88"/>
                  </a:lnTo>
                  <a:lnTo>
                    <a:pt x="75" y="91"/>
                  </a:lnTo>
                  <a:lnTo>
                    <a:pt x="78" y="92"/>
                  </a:lnTo>
                  <a:lnTo>
                    <a:pt x="86" y="100"/>
                  </a:lnTo>
                  <a:lnTo>
                    <a:pt x="91" y="104"/>
                  </a:lnTo>
                  <a:lnTo>
                    <a:pt x="93" y="105"/>
                  </a:lnTo>
                  <a:lnTo>
                    <a:pt x="95" y="105"/>
                  </a:lnTo>
                  <a:lnTo>
                    <a:pt x="99" y="105"/>
                  </a:lnTo>
                  <a:lnTo>
                    <a:pt x="103" y="105"/>
                  </a:lnTo>
                  <a:lnTo>
                    <a:pt x="105" y="105"/>
                  </a:lnTo>
                  <a:lnTo>
                    <a:pt x="105" y="107"/>
                  </a:lnTo>
                  <a:lnTo>
                    <a:pt x="106" y="111"/>
                  </a:lnTo>
                  <a:lnTo>
                    <a:pt x="110" y="113"/>
                  </a:lnTo>
                  <a:lnTo>
                    <a:pt x="113" y="113"/>
                  </a:lnTo>
                  <a:lnTo>
                    <a:pt x="114" y="113"/>
                  </a:lnTo>
                  <a:lnTo>
                    <a:pt x="113" y="117"/>
                  </a:lnTo>
                  <a:lnTo>
                    <a:pt x="118" y="115"/>
                  </a:lnTo>
                  <a:lnTo>
                    <a:pt x="119" y="117"/>
                  </a:lnTo>
                  <a:lnTo>
                    <a:pt x="122" y="119"/>
                  </a:lnTo>
                  <a:lnTo>
                    <a:pt x="122" y="123"/>
                  </a:lnTo>
                  <a:lnTo>
                    <a:pt x="123" y="124"/>
                  </a:lnTo>
                  <a:lnTo>
                    <a:pt x="126" y="124"/>
                  </a:lnTo>
                  <a:lnTo>
                    <a:pt x="127" y="127"/>
                  </a:lnTo>
                  <a:lnTo>
                    <a:pt x="130" y="127"/>
                  </a:lnTo>
                  <a:lnTo>
                    <a:pt x="131" y="127"/>
                  </a:lnTo>
                  <a:lnTo>
                    <a:pt x="132" y="127"/>
                  </a:lnTo>
                  <a:lnTo>
                    <a:pt x="135" y="132"/>
                  </a:lnTo>
                  <a:lnTo>
                    <a:pt x="136" y="136"/>
                  </a:lnTo>
                  <a:lnTo>
                    <a:pt x="139" y="144"/>
                  </a:lnTo>
                  <a:lnTo>
                    <a:pt x="140" y="145"/>
                  </a:lnTo>
                  <a:lnTo>
                    <a:pt x="140" y="149"/>
                  </a:lnTo>
                  <a:lnTo>
                    <a:pt x="139" y="150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2" y="158"/>
                  </a:lnTo>
                  <a:lnTo>
                    <a:pt x="132" y="161"/>
                  </a:lnTo>
                  <a:lnTo>
                    <a:pt x="132" y="162"/>
                  </a:lnTo>
                  <a:lnTo>
                    <a:pt x="135" y="164"/>
                  </a:lnTo>
                  <a:lnTo>
                    <a:pt x="136" y="164"/>
                  </a:lnTo>
                  <a:lnTo>
                    <a:pt x="143" y="158"/>
                  </a:lnTo>
                  <a:lnTo>
                    <a:pt x="147" y="154"/>
                  </a:lnTo>
                  <a:lnTo>
                    <a:pt x="147" y="153"/>
                  </a:lnTo>
                  <a:lnTo>
                    <a:pt x="147" y="149"/>
                  </a:lnTo>
                  <a:lnTo>
                    <a:pt x="150" y="148"/>
                  </a:lnTo>
                  <a:lnTo>
                    <a:pt x="154" y="145"/>
                  </a:lnTo>
                  <a:lnTo>
                    <a:pt x="154" y="144"/>
                  </a:lnTo>
                  <a:lnTo>
                    <a:pt x="154" y="137"/>
                  </a:lnTo>
                  <a:lnTo>
                    <a:pt x="150" y="136"/>
                  </a:lnTo>
                  <a:lnTo>
                    <a:pt x="147" y="135"/>
                  </a:lnTo>
                  <a:lnTo>
                    <a:pt x="144" y="132"/>
                  </a:lnTo>
                  <a:lnTo>
                    <a:pt x="144" y="131"/>
                  </a:lnTo>
                  <a:lnTo>
                    <a:pt x="148" y="123"/>
                  </a:lnTo>
                  <a:lnTo>
                    <a:pt x="150" y="119"/>
                  </a:lnTo>
                  <a:lnTo>
                    <a:pt x="156" y="119"/>
                  </a:lnTo>
                  <a:lnTo>
                    <a:pt x="156" y="120"/>
                  </a:lnTo>
                  <a:lnTo>
                    <a:pt x="160" y="123"/>
                  </a:lnTo>
                  <a:lnTo>
                    <a:pt x="163" y="123"/>
                  </a:lnTo>
                  <a:lnTo>
                    <a:pt x="166" y="124"/>
                  </a:lnTo>
                  <a:lnTo>
                    <a:pt x="167" y="128"/>
                  </a:lnTo>
                  <a:lnTo>
                    <a:pt x="170" y="131"/>
                  </a:lnTo>
                  <a:lnTo>
                    <a:pt x="171" y="131"/>
                  </a:lnTo>
                  <a:lnTo>
                    <a:pt x="174" y="128"/>
                  </a:lnTo>
                  <a:lnTo>
                    <a:pt x="174" y="127"/>
                  </a:lnTo>
                  <a:lnTo>
                    <a:pt x="174" y="12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close/>
                  <a:moveTo>
                    <a:pt x="25" y="145"/>
                  </a:moveTo>
                  <a:lnTo>
                    <a:pt x="26" y="144"/>
                  </a:lnTo>
                  <a:lnTo>
                    <a:pt x="25" y="144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close/>
                  <a:moveTo>
                    <a:pt x="42" y="111"/>
                  </a:moveTo>
                  <a:lnTo>
                    <a:pt x="43" y="109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39" y="107"/>
                  </a:lnTo>
                  <a:lnTo>
                    <a:pt x="38" y="105"/>
                  </a:lnTo>
                  <a:lnTo>
                    <a:pt x="35" y="105"/>
                  </a:lnTo>
                  <a:lnTo>
                    <a:pt x="34" y="107"/>
                  </a:lnTo>
                  <a:lnTo>
                    <a:pt x="29" y="111"/>
                  </a:lnTo>
                  <a:lnTo>
                    <a:pt x="25" y="113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2" y="117"/>
                  </a:lnTo>
                  <a:lnTo>
                    <a:pt x="25" y="119"/>
                  </a:lnTo>
                  <a:lnTo>
                    <a:pt x="25" y="123"/>
                  </a:lnTo>
                  <a:lnTo>
                    <a:pt x="26" y="124"/>
                  </a:lnTo>
                  <a:lnTo>
                    <a:pt x="25" y="128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26" y="132"/>
                  </a:lnTo>
                  <a:lnTo>
                    <a:pt x="25" y="132"/>
                  </a:lnTo>
                  <a:lnTo>
                    <a:pt x="25" y="140"/>
                  </a:lnTo>
                  <a:lnTo>
                    <a:pt x="26" y="144"/>
                  </a:lnTo>
                  <a:lnTo>
                    <a:pt x="29" y="148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4" y="145"/>
                  </a:lnTo>
                  <a:lnTo>
                    <a:pt x="34" y="141"/>
                  </a:lnTo>
                  <a:lnTo>
                    <a:pt x="38" y="141"/>
                  </a:lnTo>
                  <a:lnTo>
                    <a:pt x="42" y="141"/>
                  </a:lnTo>
                  <a:lnTo>
                    <a:pt x="43" y="140"/>
                  </a:lnTo>
                  <a:lnTo>
                    <a:pt x="43" y="136"/>
                  </a:lnTo>
                  <a:lnTo>
                    <a:pt x="43" y="131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6" y="119"/>
                  </a:lnTo>
                  <a:lnTo>
                    <a:pt x="46" y="115"/>
                  </a:lnTo>
                  <a:lnTo>
                    <a:pt x="43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0" name="Freeform 115"/>
            <p:cNvSpPr>
              <a:spLocks noEditPoints="1"/>
            </p:cNvSpPr>
            <p:nvPr/>
          </p:nvSpPr>
          <p:spPr bwMode="auto">
            <a:xfrm>
              <a:off x="4056358" y="2523295"/>
              <a:ext cx="1100896" cy="1645458"/>
            </a:xfrm>
            <a:custGeom>
              <a:avLst/>
              <a:gdLst>
                <a:gd name="T0" fmla="*/ 32 w 129"/>
                <a:gd name="T1" fmla="*/ 105 h 185"/>
                <a:gd name="T2" fmla="*/ 25 w 129"/>
                <a:gd name="T3" fmla="*/ 94 h 185"/>
                <a:gd name="T4" fmla="*/ 8 w 129"/>
                <a:gd name="T5" fmla="*/ 104 h 185"/>
                <a:gd name="T6" fmla="*/ 12 w 129"/>
                <a:gd name="T7" fmla="*/ 112 h 185"/>
                <a:gd name="T8" fmla="*/ 21 w 129"/>
                <a:gd name="T9" fmla="*/ 114 h 185"/>
                <a:gd name="T10" fmla="*/ 26 w 129"/>
                <a:gd name="T11" fmla="*/ 114 h 185"/>
                <a:gd name="T12" fmla="*/ 30 w 129"/>
                <a:gd name="T13" fmla="*/ 44 h 185"/>
                <a:gd name="T14" fmla="*/ 22 w 129"/>
                <a:gd name="T15" fmla="*/ 44 h 185"/>
                <a:gd name="T16" fmla="*/ 21 w 129"/>
                <a:gd name="T17" fmla="*/ 52 h 185"/>
                <a:gd name="T18" fmla="*/ 101 w 129"/>
                <a:gd name="T19" fmla="*/ 0 h 185"/>
                <a:gd name="T20" fmla="*/ 75 w 129"/>
                <a:gd name="T21" fmla="*/ 33 h 185"/>
                <a:gd name="T22" fmla="*/ 69 w 129"/>
                <a:gd name="T23" fmla="*/ 29 h 185"/>
                <a:gd name="T24" fmla="*/ 75 w 129"/>
                <a:gd name="T25" fmla="*/ 33 h 185"/>
                <a:gd name="T26" fmla="*/ 105 w 129"/>
                <a:gd name="T27" fmla="*/ 7 h 185"/>
                <a:gd name="T28" fmla="*/ 95 w 129"/>
                <a:gd name="T29" fmla="*/ 8 h 185"/>
                <a:gd name="T30" fmla="*/ 114 w 129"/>
                <a:gd name="T31" fmla="*/ 134 h 185"/>
                <a:gd name="T32" fmla="*/ 105 w 129"/>
                <a:gd name="T33" fmla="*/ 122 h 185"/>
                <a:gd name="T34" fmla="*/ 101 w 129"/>
                <a:gd name="T35" fmla="*/ 108 h 185"/>
                <a:gd name="T36" fmla="*/ 75 w 129"/>
                <a:gd name="T37" fmla="*/ 81 h 185"/>
                <a:gd name="T38" fmla="*/ 74 w 129"/>
                <a:gd name="T39" fmla="*/ 77 h 185"/>
                <a:gd name="T40" fmla="*/ 85 w 129"/>
                <a:gd name="T41" fmla="*/ 52 h 185"/>
                <a:gd name="T42" fmla="*/ 61 w 129"/>
                <a:gd name="T43" fmla="*/ 51 h 185"/>
                <a:gd name="T44" fmla="*/ 66 w 129"/>
                <a:gd name="T45" fmla="*/ 37 h 185"/>
                <a:gd name="T46" fmla="*/ 45 w 129"/>
                <a:gd name="T47" fmla="*/ 43 h 185"/>
                <a:gd name="T48" fmla="*/ 36 w 129"/>
                <a:gd name="T49" fmla="*/ 52 h 185"/>
                <a:gd name="T50" fmla="*/ 38 w 129"/>
                <a:gd name="T51" fmla="*/ 61 h 185"/>
                <a:gd name="T52" fmla="*/ 28 w 129"/>
                <a:gd name="T53" fmla="*/ 69 h 185"/>
                <a:gd name="T54" fmla="*/ 40 w 129"/>
                <a:gd name="T55" fmla="*/ 73 h 185"/>
                <a:gd name="T56" fmla="*/ 38 w 129"/>
                <a:gd name="T57" fmla="*/ 85 h 185"/>
                <a:gd name="T58" fmla="*/ 45 w 129"/>
                <a:gd name="T59" fmla="*/ 81 h 185"/>
                <a:gd name="T60" fmla="*/ 45 w 129"/>
                <a:gd name="T61" fmla="*/ 86 h 185"/>
                <a:gd name="T62" fmla="*/ 44 w 129"/>
                <a:gd name="T63" fmla="*/ 105 h 185"/>
                <a:gd name="T64" fmla="*/ 61 w 129"/>
                <a:gd name="T65" fmla="*/ 98 h 185"/>
                <a:gd name="T66" fmla="*/ 66 w 129"/>
                <a:gd name="T67" fmla="*/ 112 h 185"/>
                <a:gd name="T68" fmla="*/ 66 w 129"/>
                <a:gd name="T69" fmla="*/ 125 h 185"/>
                <a:gd name="T70" fmla="*/ 49 w 129"/>
                <a:gd name="T71" fmla="*/ 126 h 185"/>
                <a:gd name="T72" fmla="*/ 48 w 129"/>
                <a:gd name="T73" fmla="*/ 134 h 185"/>
                <a:gd name="T74" fmla="*/ 48 w 129"/>
                <a:gd name="T75" fmla="*/ 145 h 185"/>
                <a:gd name="T76" fmla="*/ 40 w 129"/>
                <a:gd name="T77" fmla="*/ 157 h 185"/>
                <a:gd name="T78" fmla="*/ 57 w 129"/>
                <a:gd name="T79" fmla="*/ 161 h 185"/>
                <a:gd name="T80" fmla="*/ 57 w 129"/>
                <a:gd name="T81" fmla="*/ 165 h 185"/>
                <a:gd name="T82" fmla="*/ 34 w 129"/>
                <a:gd name="T83" fmla="*/ 175 h 185"/>
                <a:gd name="T84" fmla="*/ 34 w 129"/>
                <a:gd name="T85" fmla="*/ 183 h 185"/>
                <a:gd name="T86" fmla="*/ 54 w 129"/>
                <a:gd name="T87" fmla="*/ 178 h 185"/>
                <a:gd name="T88" fmla="*/ 75 w 129"/>
                <a:gd name="T89" fmla="*/ 174 h 185"/>
                <a:gd name="T90" fmla="*/ 93 w 129"/>
                <a:gd name="T91" fmla="*/ 171 h 185"/>
                <a:gd name="T92" fmla="*/ 122 w 129"/>
                <a:gd name="T93" fmla="*/ 166 h 185"/>
                <a:gd name="T94" fmla="*/ 118 w 129"/>
                <a:gd name="T95" fmla="*/ 156 h 185"/>
                <a:gd name="T96" fmla="*/ 129 w 129"/>
                <a:gd name="T97" fmla="*/ 145 h 185"/>
                <a:gd name="T98" fmla="*/ 126 w 129"/>
                <a:gd name="T99" fmla="*/ 134 h 185"/>
                <a:gd name="T100" fmla="*/ 71 w 129"/>
                <a:gd name="T101" fmla="*/ 73 h 185"/>
                <a:gd name="T102" fmla="*/ 28 w 129"/>
                <a:gd name="T103" fmla="*/ 56 h 185"/>
                <a:gd name="T104" fmla="*/ 32 w 129"/>
                <a:gd name="T105" fmla="*/ 64 h 185"/>
                <a:gd name="T106" fmla="*/ 32 w 129"/>
                <a:gd name="T107" fmla="*/ 57 h 185"/>
                <a:gd name="T108" fmla="*/ 34 w 129"/>
                <a:gd name="T109" fmla="*/ 88 h 185"/>
                <a:gd name="T110" fmla="*/ 44 w 129"/>
                <a:gd name="T111" fmla="*/ 86 h 185"/>
                <a:gd name="T112" fmla="*/ 44 w 129"/>
                <a:gd name="T113" fmla="*/ 86 h 185"/>
                <a:gd name="T114" fmla="*/ 36 w 129"/>
                <a:gd name="T115" fmla="*/ 75 h 185"/>
                <a:gd name="T116" fmla="*/ 28 w 129"/>
                <a:gd name="T117" fmla="*/ 7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" h="185">
                  <a:moveTo>
                    <a:pt x="26" y="114"/>
                  </a:moveTo>
                  <a:lnTo>
                    <a:pt x="28" y="113"/>
                  </a:lnTo>
                  <a:lnTo>
                    <a:pt x="30" y="112"/>
                  </a:lnTo>
                  <a:lnTo>
                    <a:pt x="32" y="112"/>
                  </a:lnTo>
                  <a:lnTo>
                    <a:pt x="34" y="109"/>
                  </a:lnTo>
                  <a:lnTo>
                    <a:pt x="32" y="109"/>
                  </a:lnTo>
                  <a:lnTo>
                    <a:pt x="32" y="108"/>
                  </a:lnTo>
                  <a:lnTo>
                    <a:pt x="32" y="105"/>
                  </a:lnTo>
                  <a:lnTo>
                    <a:pt x="34" y="108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32" y="101"/>
                  </a:lnTo>
                  <a:lnTo>
                    <a:pt x="30" y="100"/>
                  </a:lnTo>
                  <a:lnTo>
                    <a:pt x="26" y="96"/>
                  </a:lnTo>
                  <a:lnTo>
                    <a:pt x="25" y="94"/>
                  </a:lnTo>
                  <a:lnTo>
                    <a:pt x="21" y="94"/>
                  </a:lnTo>
                  <a:lnTo>
                    <a:pt x="18" y="96"/>
                  </a:lnTo>
                  <a:lnTo>
                    <a:pt x="17" y="96"/>
                  </a:lnTo>
                  <a:lnTo>
                    <a:pt x="14" y="98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9" y="100"/>
                  </a:lnTo>
                  <a:lnTo>
                    <a:pt x="8" y="104"/>
                  </a:lnTo>
                  <a:lnTo>
                    <a:pt x="5" y="104"/>
                  </a:lnTo>
                  <a:lnTo>
                    <a:pt x="4" y="104"/>
                  </a:lnTo>
                  <a:lnTo>
                    <a:pt x="5" y="105"/>
                  </a:lnTo>
                  <a:lnTo>
                    <a:pt x="0" y="108"/>
                  </a:lnTo>
                  <a:lnTo>
                    <a:pt x="1" y="109"/>
                  </a:lnTo>
                  <a:lnTo>
                    <a:pt x="8" y="113"/>
                  </a:lnTo>
                  <a:lnTo>
                    <a:pt x="9" y="113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21" y="114"/>
                  </a:lnTo>
                  <a:lnTo>
                    <a:pt x="25" y="113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  <a:moveTo>
                    <a:pt x="21" y="52"/>
                  </a:moveTo>
                  <a:lnTo>
                    <a:pt x="22" y="51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0" y="43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18" y="51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close/>
                  <a:moveTo>
                    <a:pt x="98" y="0"/>
                  </a:moveTo>
                  <a:lnTo>
                    <a:pt x="97" y="3"/>
                  </a:lnTo>
                  <a:lnTo>
                    <a:pt x="98" y="4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75" y="33"/>
                  </a:moveTo>
                  <a:lnTo>
                    <a:pt x="78" y="33"/>
                  </a:lnTo>
                  <a:lnTo>
                    <a:pt x="79" y="31"/>
                  </a:lnTo>
                  <a:lnTo>
                    <a:pt x="75" y="31"/>
                  </a:lnTo>
                  <a:lnTo>
                    <a:pt x="74" y="29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70" y="27"/>
                  </a:lnTo>
                  <a:lnTo>
                    <a:pt x="69" y="29"/>
                  </a:lnTo>
                  <a:lnTo>
                    <a:pt x="70" y="31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close/>
                  <a:moveTo>
                    <a:pt x="95" y="8"/>
                  </a:moveTo>
                  <a:lnTo>
                    <a:pt x="97" y="8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97" y="16"/>
                  </a:lnTo>
                  <a:lnTo>
                    <a:pt x="101" y="13"/>
                  </a:lnTo>
                  <a:lnTo>
                    <a:pt x="102" y="12"/>
                  </a:lnTo>
                  <a:lnTo>
                    <a:pt x="105" y="7"/>
                  </a:lnTo>
                  <a:lnTo>
                    <a:pt x="102" y="4"/>
                  </a:lnTo>
                  <a:lnTo>
                    <a:pt x="102" y="3"/>
                  </a:lnTo>
                  <a:lnTo>
                    <a:pt x="98" y="4"/>
                  </a:lnTo>
                  <a:lnTo>
                    <a:pt x="101" y="7"/>
                  </a:lnTo>
                  <a:lnTo>
                    <a:pt x="93" y="7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close/>
                  <a:moveTo>
                    <a:pt x="126" y="134"/>
                  </a:moveTo>
                  <a:lnTo>
                    <a:pt x="119" y="134"/>
                  </a:lnTo>
                  <a:lnTo>
                    <a:pt x="115" y="132"/>
                  </a:lnTo>
                  <a:lnTo>
                    <a:pt x="114" y="134"/>
                  </a:lnTo>
                  <a:lnTo>
                    <a:pt x="113" y="138"/>
                  </a:lnTo>
                  <a:lnTo>
                    <a:pt x="109" y="136"/>
                  </a:lnTo>
                  <a:lnTo>
                    <a:pt x="106" y="136"/>
                  </a:lnTo>
                  <a:lnTo>
                    <a:pt x="110" y="130"/>
                  </a:lnTo>
                  <a:lnTo>
                    <a:pt x="113" y="128"/>
                  </a:lnTo>
                  <a:lnTo>
                    <a:pt x="110" y="126"/>
                  </a:lnTo>
                  <a:lnTo>
                    <a:pt x="106" y="122"/>
                  </a:lnTo>
                  <a:lnTo>
                    <a:pt x="105" y="122"/>
                  </a:lnTo>
                  <a:lnTo>
                    <a:pt x="97" y="121"/>
                  </a:lnTo>
                  <a:lnTo>
                    <a:pt x="105" y="121"/>
                  </a:lnTo>
                  <a:lnTo>
                    <a:pt x="110" y="122"/>
                  </a:lnTo>
                  <a:lnTo>
                    <a:pt x="106" y="118"/>
                  </a:lnTo>
                  <a:lnTo>
                    <a:pt x="105" y="114"/>
                  </a:lnTo>
                  <a:lnTo>
                    <a:pt x="106" y="113"/>
                  </a:lnTo>
                  <a:lnTo>
                    <a:pt x="102" y="112"/>
                  </a:lnTo>
                  <a:lnTo>
                    <a:pt x="101" y="108"/>
                  </a:lnTo>
                  <a:lnTo>
                    <a:pt x="97" y="105"/>
                  </a:lnTo>
                  <a:lnTo>
                    <a:pt x="93" y="105"/>
                  </a:lnTo>
                  <a:lnTo>
                    <a:pt x="91" y="104"/>
                  </a:lnTo>
                  <a:lnTo>
                    <a:pt x="89" y="100"/>
                  </a:lnTo>
                  <a:lnTo>
                    <a:pt x="87" y="92"/>
                  </a:lnTo>
                  <a:lnTo>
                    <a:pt x="87" y="88"/>
                  </a:lnTo>
                  <a:lnTo>
                    <a:pt x="83" y="85"/>
                  </a:lnTo>
                  <a:lnTo>
                    <a:pt x="75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0" y="83"/>
                  </a:lnTo>
                  <a:lnTo>
                    <a:pt x="65" y="81"/>
                  </a:lnTo>
                  <a:lnTo>
                    <a:pt x="66" y="81"/>
                  </a:lnTo>
                  <a:lnTo>
                    <a:pt x="70" y="79"/>
                  </a:lnTo>
                  <a:lnTo>
                    <a:pt x="71" y="79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3" y="73"/>
                  </a:lnTo>
                  <a:lnTo>
                    <a:pt x="74" y="73"/>
                  </a:lnTo>
                  <a:lnTo>
                    <a:pt x="82" y="68"/>
                  </a:lnTo>
                  <a:lnTo>
                    <a:pt x="85" y="60"/>
                  </a:lnTo>
                  <a:lnTo>
                    <a:pt x="87" y="57"/>
                  </a:lnTo>
                  <a:lnTo>
                    <a:pt x="87" y="56"/>
                  </a:lnTo>
                  <a:lnTo>
                    <a:pt x="85" y="52"/>
                  </a:lnTo>
                  <a:lnTo>
                    <a:pt x="82" y="52"/>
                  </a:lnTo>
                  <a:lnTo>
                    <a:pt x="75" y="52"/>
                  </a:lnTo>
                  <a:lnTo>
                    <a:pt x="70" y="52"/>
                  </a:lnTo>
                  <a:lnTo>
                    <a:pt x="65" y="52"/>
                  </a:lnTo>
                  <a:lnTo>
                    <a:pt x="57" y="56"/>
                  </a:lnTo>
                  <a:lnTo>
                    <a:pt x="58" y="52"/>
                  </a:lnTo>
                  <a:lnTo>
                    <a:pt x="61" y="52"/>
                  </a:lnTo>
                  <a:lnTo>
                    <a:pt x="61" y="51"/>
                  </a:lnTo>
                  <a:lnTo>
                    <a:pt x="58" y="51"/>
                  </a:lnTo>
                  <a:lnTo>
                    <a:pt x="61" y="48"/>
                  </a:lnTo>
                  <a:lnTo>
                    <a:pt x="66" y="44"/>
                  </a:lnTo>
                  <a:lnTo>
                    <a:pt x="71" y="41"/>
                  </a:lnTo>
                  <a:lnTo>
                    <a:pt x="74" y="39"/>
                  </a:lnTo>
                  <a:lnTo>
                    <a:pt x="74" y="37"/>
                  </a:lnTo>
                  <a:lnTo>
                    <a:pt x="71" y="37"/>
                  </a:lnTo>
                  <a:lnTo>
                    <a:pt x="66" y="37"/>
                  </a:lnTo>
                  <a:lnTo>
                    <a:pt x="61" y="39"/>
                  </a:lnTo>
                  <a:lnTo>
                    <a:pt x="57" y="39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9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45" y="43"/>
                  </a:lnTo>
                  <a:lnTo>
                    <a:pt x="44" y="44"/>
                  </a:lnTo>
                  <a:lnTo>
                    <a:pt x="41" y="47"/>
                  </a:lnTo>
                  <a:lnTo>
                    <a:pt x="45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6" y="52"/>
                  </a:lnTo>
                  <a:lnTo>
                    <a:pt x="36" y="55"/>
                  </a:lnTo>
                  <a:lnTo>
                    <a:pt x="38" y="56"/>
                  </a:lnTo>
                  <a:lnTo>
                    <a:pt x="36" y="56"/>
                  </a:lnTo>
                  <a:lnTo>
                    <a:pt x="36" y="57"/>
                  </a:lnTo>
                  <a:lnTo>
                    <a:pt x="40" y="57"/>
                  </a:lnTo>
                  <a:lnTo>
                    <a:pt x="36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36" y="64"/>
                  </a:lnTo>
                  <a:lnTo>
                    <a:pt x="34" y="65"/>
                  </a:lnTo>
                  <a:lnTo>
                    <a:pt x="36" y="68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0" y="68"/>
                  </a:lnTo>
                  <a:lnTo>
                    <a:pt x="28" y="69"/>
                  </a:lnTo>
                  <a:lnTo>
                    <a:pt x="32" y="69"/>
                  </a:lnTo>
                  <a:lnTo>
                    <a:pt x="34" y="73"/>
                  </a:lnTo>
                  <a:lnTo>
                    <a:pt x="38" y="71"/>
                  </a:lnTo>
                  <a:lnTo>
                    <a:pt x="44" y="68"/>
                  </a:lnTo>
                  <a:lnTo>
                    <a:pt x="44" y="69"/>
                  </a:lnTo>
                  <a:lnTo>
                    <a:pt x="40" y="71"/>
                  </a:lnTo>
                  <a:lnTo>
                    <a:pt x="41" y="71"/>
                  </a:lnTo>
                  <a:lnTo>
                    <a:pt x="40" y="73"/>
                  </a:lnTo>
                  <a:lnTo>
                    <a:pt x="38" y="75"/>
                  </a:lnTo>
                  <a:lnTo>
                    <a:pt x="36" y="79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6" y="81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0" y="85"/>
                  </a:lnTo>
                  <a:lnTo>
                    <a:pt x="41" y="83"/>
                  </a:lnTo>
                  <a:lnTo>
                    <a:pt x="44" y="83"/>
                  </a:lnTo>
                  <a:lnTo>
                    <a:pt x="44" y="85"/>
                  </a:lnTo>
                  <a:lnTo>
                    <a:pt x="45" y="81"/>
                  </a:lnTo>
                  <a:lnTo>
                    <a:pt x="45" y="79"/>
                  </a:lnTo>
                  <a:lnTo>
                    <a:pt x="48" y="79"/>
                  </a:lnTo>
                  <a:lnTo>
                    <a:pt x="45" y="81"/>
                  </a:lnTo>
                  <a:lnTo>
                    <a:pt x="48" y="81"/>
                  </a:lnTo>
                  <a:lnTo>
                    <a:pt x="49" y="83"/>
                  </a:lnTo>
                  <a:lnTo>
                    <a:pt x="48" y="83"/>
                  </a:lnTo>
                  <a:lnTo>
                    <a:pt x="45" y="83"/>
                  </a:lnTo>
                  <a:lnTo>
                    <a:pt x="45" y="86"/>
                  </a:lnTo>
                  <a:lnTo>
                    <a:pt x="48" y="88"/>
                  </a:lnTo>
                  <a:lnTo>
                    <a:pt x="48" y="92"/>
                  </a:lnTo>
                  <a:lnTo>
                    <a:pt x="45" y="94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4" y="105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49" y="104"/>
                  </a:lnTo>
                  <a:lnTo>
                    <a:pt x="49" y="100"/>
                  </a:lnTo>
                  <a:lnTo>
                    <a:pt x="54" y="101"/>
                  </a:lnTo>
                  <a:lnTo>
                    <a:pt x="58" y="101"/>
                  </a:lnTo>
                  <a:lnTo>
                    <a:pt x="61" y="100"/>
                  </a:lnTo>
                  <a:lnTo>
                    <a:pt x="61" y="98"/>
                  </a:lnTo>
                  <a:lnTo>
                    <a:pt x="69" y="100"/>
                  </a:lnTo>
                  <a:lnTo>
                    <a:pt x="65" y="101"/>
                  </a:lnTo>
                  <a:lnTo>
                    <a:pt x="61" y="104"/>
                  </a:lnTo>
                  <a:lnTo>
                    <a:pt x="61" y="109"/>
                  </a:lnTo>
                  <a:lnTo>
                    <a:pt x="62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6" y="112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69" y="117"/>
                  </a:lnTo>
                  <a:lnTo>
                    <a:pt x="66" y="118"/>
                  </a:lnTo>
                  <a:lnTo>
                    <a:pt x="66" y="121"/>
                  </a:lnTo>
                  <a:lnTo>
                    <a:pt x="69" y="121"/>
                  </a:lnTo>
                  <a:lnTo>
                    <a:pt x="66" y="122"/>
                  </a:lnTo>
                  <a:lnTo>
                    <a:pt x="66" y="125"/>
                  </a:lnTo>
                  <a:lnTo>
                    <a:pt x="69" y="126"/>
                  </a:lnTo>
                  <a:lnTo>
                    <a:pt x="66" y="126"/>
                  </a:lnTo>
                  <a:lnTo>
                    <a:pt x="65" y="126"/>
                  </a:lnTo>
                  <a:lnTo>
                    <a:pt x="65" y="128"/>
                  </a:lnTo>
                  <a:lnTo>
                    <a:pt x="62" y="128"/>
                  </a:lnTo>
                  <a:lnTo>
                    <a:pt x="58" y="128"/>
                  </a:lnTo>
                  <a:lnTo>
                    <a:pt x="52" y="128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8"/>
                  </a:lnTo>
                  <a:lnTo>
                    <a:pt x="45" y="130"/>
                  </a:lnTo>
                  <a:lnTo>
                    <a:pt x="48" y="130"/>
                  </a:lnTo>
                  <a:lnTo>
                    <a:pt x="49" y="130"/>
                  </a:lnTo>
                  <a:lnTo>
                    <a:pt x="41" y="136"/>
                  </a:lnTo>
                  <a:lnTo>
                    <a:pt x="45" y="136"/>
                  </a:lnTo>
                  <a:lnTo>
                    <a:pt x="48" y="134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2" y="140"/>
                  </a:lnTo>
                  <a:lnTo>
                    <a:pt x="53" y="142"/>
                  </a:lnTo>
                  <a:lnTo>
                    <a:pt x="52" y="142"/>
                  </a:lnTo>
                  <a:lnTo>
                    <a:pt x="49" y="144"/>
                  </a:lnTo>
                  <a:lnTo>
                    <a:pt x="48" y="145"/>
                  </a:lnTo>
                  <a:lnTo>
                    <a:pt x="45" y="148"/>
                  </a:lnTo>
                  <a:lnTo>
                    <a:pt x="40" y="149"/>
                  </a:lnTo>
                  <a:lnTo>
                    <a:pt x="34" y="153"/>
                  </a:lnTo>
                  <a:lnTo>
                    <a:pt x="36" y="153"/>
                  </a:lnTo>
                  <a:lnTo>
                    <a:pt x="34" y="156"/>
                  </a:lnTo>
                  <a:lnTo>
                    <a:pt x="36" y="156"/>
                  </a:lnTo>
                  <a:lnTo>
                    <a:pt x="38" y="157"/>
                  </a:lnTo>
                  <a:lnTo>
                    <a:pt x="40" y="157"/>
                  </a:lnTo>
                  <a:lnTo>
                    <a:pt x="45" y="156"/>
                  </a:lnTo>
                  <a:lnTo>
                    <a:pt x="48" y="157"/>
                  </a:lnTo>
                  <a:lnTo>
                    <a:pt x="48" y="158"/>
                  </a:lnTo>
                  <a:lnTo>
                    <a:pt x="49" y="158"/>
                  </a:lnTo>
                  <a:lnTo>
                    <a:pt x="52" y="157"/>
                  </a:lnTo>
                  <a:lnTo>
                    <a:pt x="53" y="157"/>
                  </a:lnTo>
                  <a:lnTo>
                    <a:pt x="53" y="158"/>
                  </a:lnTo>
                  <a:lnTo>
                    <a:pt x="57" y="161"/>
                  </a:lnTo>
                  <a:lnTo>
                    <a:pt x="58" y="161"/>
                  </a:lnTo>
                  <a:lnTo>
                    <a:pt x="61" y="161"/>
                  </a:lnTo>
                  <a:lnTo>
                    <a:pt x="65" y="158"/>
                  </a:lnTo>
                  <a:lnTo>
                    <a:pt x="69" y="157"/>
                  </a:lnTo>
                  <a:lnTo>
                    <a:pt x="71" y="156"/>
                  </a:lnTo>
                  <a:lnTo>
                    <a:pt x="62" y="162"/>
                  </a:lnTo>
                  <a:lnTo>
                    <a:pt x="62" y="165"/>
                  </a:lnTo>
                  <a:lnTo>
                    <a:pt x="57" y="165"/>
                  </a:lnTo>
                  <a:lnTo>
                    <a:pt x="53" y="162"/>
                  </a:lnTo>
                  <a:lnTo>
                    <a:pt x="48" y="165"/>
                  </a:lnTo>
                  <a:lnTo>
                    <a:pt x="45" y="169"/>
                  </a:lnTo>
                  <a:lnTo>
                    <a:pt x="44" y="169"/>
                  </a:lnTo>
                  <a:lnTo>
                    <a:pt x="41" y="170"/>
                  </a:lnTo>
                  <a:lnTo>
                    <a:pt x="40" y="174"/>
                  </a:lnTo>
                  <a:lnTo>
                    <a:pt x="36" y="175"/>
                  </a:lnTo>
                  <a:lnTo>
                    <a:pt x="34" y="175"/>
                  </a:lnTo>
                  <a:lnTo>
                    <a:pt x="34" y="178"/>
                  </a:lnTo>
                  <a:lnTo>
                    <a:pt x="32" y="179"/>
                  </a:lnTo>
                  <a:lnTo>
                    <a:pt x="28" y="179"/>
                  </a:lnTo>
                  <a:lnTo>
                    <a:pt x="25" y="183"/>
                  </a:lnTo>
                  <a:lnTo>
                    <a:pt x="28" y="183"/>
                  </a:lnTo>
                  <a:lnTo>
                    <a:pt x="30" y="183"/>
                  </a:lnTo>
                  <a:lnTo>
                    <a:pt x="30" y="185"/>
                  </a:lnTo>
                  <a:lnTo>
                    <a:pt x="34" y="183"/>
                  </a:lnTo>
                  <a:lnTo>
                    <a:pt x="36" y="182"/>
                  </a:lnTo>
                  <a:lnTo>
                    <a:pt x="41" y="179"/>
                  </a:lnTo>
                  <a:lnTo>
                    <a:pt x="44" y="179"/>
                  </a:lnTo>
                  <a:lnTo>
                    <a:pt x="45" y="178"/>
                  </a:lnTo>
                  <a:lnTo>
                    <a:pt x="48" y="179"/>
                  </a:lnTo>
                  <a:lnTo>
                    <a:pt x="52" y="182"/>
                  </a:lnTo>
                  <a:lnTo>
                    <a:pt x="53" y="179"/>
                  </a:lnTo>
                  <a:lnTo>
                    <a:pt x="54" y="178"/>
                  </a:lnTo>
                  <a:lnTo>
                    <a:pt x="57" y="174"/>
                  </a:lnTo>
                  <a:lnTo>
                    <a:pt x="58" y="174"/>
                  </a:lnTo>
                  <a:lnTo>
                    <a:pt x="62" y="171"/>
                  </a:lnTo>
                  <a:lnTo>
                    <a:pt x="66" y="171"/>
                  </a:lnTo>
                  <a:lnTo>
                    <a:pt x="70" y="175"/>
                  </a:lnTo>
                  <a:lnTo>
                    <a:pt x="71" y="174"/>
                  </a:lnTo>
                  <a:lnTo>
                    <a:pt x="74" y="174"/>
                  </a:lnTo>
                  <a:lnTo>
                    <a:pt x="75" y="174"/>
                  </a:lnTo>
                  <a:lnTo>
                    <a:pt x="78" y="174"/>
                  </a:lnTo>
                  <a:lnTo>
                    <a:pt x="75" y="171"/>
                  </a:lnTo>
                  <a:lnTo>
                    <a:pt x="82" y="171"/>
                  </a:lnTo>
                  <a:lnTo>
                    <a:pt x="85" y="171"/>
                  </a:lnTo>
                  <a:lnTo>
                    <a:pt x="85" y="170"/>
                  </a:lnTo>
                  <a:lnTo>
                    <a:pt x="89" y="170"/>
                  </a:lnTo>
                  <a:lnTo>
                    <a:pt x="91" y="170"/>
                  </a:lnTo>
                  <a:lnTo>
                    <a:pt x="93" y="171"/>
                  </a:lnTo>
                  <a:lnTo>
                    <a:pt x="95" y="171"/>
                  </a:lnTo>
                  <a:lnTo>
                    <a:pt x="97" y="171"/>
                  </a:lnTo>
                  <a:lnTo>
                    <a:pt x="101" y="170"/>
                  </a:lnTo>
                  <a:lnTo>
                    <a:pt x="105" y="171"/>
                  </a:lnTo>
                  <a:lnTo>
                    <a:pt x="110" y="171"/>
                  </a:lnTo>
                  <a:lnTo>
                    <a:pt x="114" y="170"/>
                  </a:lnTo>
                  <a:lnTo>
                    <a:pt x="118" y="166"/>
                  </a:lnTo>
                  <a:lnTo>
                    <a:pt x="122" y="166"/>
                  </a:lnTo>
                  <a:lnTo>
                    <a:pt x="126" y="165"/>
                  </a:lnTo>
                  <a:lnTo>
                    <a:pt x="123" y="162"/>
                  </a:lnTo>
                  <a:lnTo>
                    <a:pt x="119" y="161"/>
                  </a:lnTo>
                  <a:lnTo>
                    <a:pt x="113" y="161"/>
                  </a:lnTo>
                  <a:lnTo>
                    <a:pt x="115" y="158"/>
                  </a:lnTo>
                  <a:lnTo>
                    <a:pt x="118" y="158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5" y="156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23" y="153"/>
                  </a:lnTo>
                  <a:lnTo>
                    <a:pt x="119" y="152"/>
                  </a:lnTo>
                  <a:lnTo>
                    <a:pt x="123" y="152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9" y="142"/>
                  </a:lnTo>
                  <a:lnTo>
                    <a:pt x="129" y="140"/>
                  </a:lnTo>
                  <a:lnTo>
                    <a:pt x="129" y="138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close/>
                  <a:moveTo>
                    <a:pt x="71" y="73"/>
                  </a:moveTo>
                  <a:lnTo>
                    <a:pt x="70" y="75"/>
                  </a:lnTo>
                  <a:lnTo>
                    <a:pt x="66" y="75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close/>
                  <a:moveTo>
                    <a:pt x="32" y="57"/>
                  </a:moveTo>
                  <a:lnTo>
                    <a:pt x="30" y="55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2" y="56"/>
                  </a:lnTo>
                  <a:lnTo>
                    <a:pt x="25" y="57"/>
                  </a:lnTo>
                  <a:lnTo>
                    <a:pt x="28" y="60"/>
                  </a:lnTo>
                  <a:lnTo>
                    <a:pt x="26" y="60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2" y="64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2" y="60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close/>
                  <a:moveTo>
                    <a:pt x="32" y="92"/>
                  </a:moveTo>
                  <a:lnTo>
                    <a:pt x="34" y="92"/>
                  </a:lnTo>
                  <a:lnTo>
                    <a:pt x="36" y="90"/>
                  </a:lnTo>
                  <a:lnTo>
                    <a:pt x="38" y="88"/>
                  </a:lnTo>
                  <a:lnTo>
                    <a:pt x="38" y="85"/>
                  </a:lnTo>
                  <a:lnTo>
                    <a:pt x="34" y="88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close/>
                  <a:moveTo>
                    <a:pt x="44" y="86"/>
                  </a:moveTo>
                  <a:lnTo>
                    <a:pt x="44" y="85"/>
                  </a:lnTo>
                  <a:lnTo>
                    <a:pt x="41" y="83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close/>
                  <a:moveTo>
                    <a:pt x="28" y="71"/>
                  </a:moveTo>
                  <a:lnTo>
                    <a:pt x="26" y="73"/>
                  </a:lnTo>
                  <a:lnTo>
                    <a:pt x="30" y="73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28" y="77"/>
                  </a:lnTo>
                  <a:lnTo>
                    <a:pt x="36" y="75"/>
                  </a:lnTo>
                  <a:lnTo>
                    <a:pt x="34" y="73"/>
                  </a:lnTo>
                  <a:lnTo>
                    <a:pt x="32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3" name="Freeform 121"/>
            <p:cNvSpPr>
              <a:spLocks/>
            </p:cNvSpPr>
            <p:nvPr/>
          </p:nvSpPr>
          <p:spPr bwMode="auto">
            <a:xfrm>
              <a:off x="3749129" y="3359361"/>
              <a:ext cx="520577" cy="569240"/>
            </a:xfrm>
            <a:custGeom>
              <a:avLst/>
              <a:gdLst>
                <a:gd name="T0" fmla="*/ 57 w 61"/>
                <a:gd name="T1" fmla="*/ 20 h 64"/>
                <a:gd name="T2" fmla="*/ 54 w 61"/>
                <a:gd name="T3" fmla="*/ 19 h 64"/>
                <a:gd name="T4" fmla="*/ 53 w 61"/>
                <a:gd name="T5" fmla="*/ 18 h 64"/>
                <a:gd name="T6" fmla="*/ 49 w 61"/>
                <a:gd name="T7" fmla="*/ 15 h 64"/>
                <a:gd name="T8" fmla="*/ 48 w 61"/>
                <a:gd name="T9" fmla="*/ 18 h 64"/>
                <a:gd name="T10" fmla="*/ 44 w 61"/>
                <a:gd name="T11" fmla="*/ 19 h 64"/>
                <a:gd name="T12" fmla="*/ 36 w 61"/>
                <a:gd name="T13" fmla="*/ 14 h 64"/>
                <a:gd name="T14" fmla="*/ 40 w 61"/>
                <a:gd name="T15" fmla="*/ 10 h 64"/>
                <a:gd name="T16" fmla="*/ 44 w 61"/>
                <a:gd name="T17" fmla="*/ 10 h 64"/>
                <a:gd name="T18" fmla="*/ 48 w 61"/>
                <a:gd name="T19" fmla="*/ 4 h 64"/>
                <a:gd name="T20" fmla="*/ 53 w 61"/>
                <a:gd name="T21" fmla="*/ 0 h 64"/>
                <a:gd name="T22" fmla="*/ 44 w 61"/>
                <a:gd name="T23" fmla="*/ 0 h 64"/>
                <a:gd name="T24" fmla="*/ 41 w 61"/>
                <a:gd name="T25" fmla="*/ 2 h 64"/>
                <a:gd name="T26" fmla="*/ 33 w 61"/>
                <a:gd name="T27" fmla="*/ 2 h 64"/>
                <a:gd name="T28" fmla="*/ 32 w 61"/>
                <a:gd name="T29" fmla="*/ 7 h 64"/>
                <a:gd name="T30" fmla="*/ 30 w 61"/>
                <a:gd name="T31" fmla="*/ 10 h 64"/>
                <a:gd name="T32" fmla="*/ 26 w 61"/>
                <a:gd name="T33" fmla="*/ 10 h 64"/>
                <a:gd name="T34" fmla="*/ 33 w 61"/>
                <a:gd name="T35" fmla="*/ 11 h 64"/>
                <a:gd name="T36" fmla="*/ 32 w 61"/>
                <a:gd name="T37" fmla="*/ 14 h 64"/>
                <a:gd name="T38" fmla="*/ 30 w 61"/>
                <a:gd name="T39" fmla="*/ 18 h 64"/>
                <a:gd name="T40" fmla="*/ 24 w 61"/>
                <a:gd name="T41" fmla="*/ 18 h 64"/>
                <a:gd name="T42" fmla="*/ 20 w 61"/>
                <a:gd name="T43" fmla="*/ 19 h 64"/>
                <a:gd name="T44" fmla="*/ 14 w 61"/>
                <a:gd name="T45" fmla="*/ 15 h 64"/>
                <a:gd name="T46" fmla="*/ 9 w 61"/>
                <a:gd name="T47" fmla="*/ 18 h 64"/>
                <a:gd name="T48" fmla="*/ 9 w 61"/>
                <a:gd name="T49" fmla="*/ 20 h 64"/>
                <a:gd name="T50" fmla="*/ 10 w 61"/>
                <a:gd name="T51" fmla="*/ 23 h 64"/>
                <a:gd name="T52" fmla="*/ 14 w 61"/>
                <a:gd name="T53" fmla="*/ 24 h 64"/>
                <a:gd name="T54" fmla="*/ 10 w 61"/>
                <a:gd name="T55" fmla="*/ 27 h 64"/>
                <a:gd name="T56" fmla="*/ 5 w 61"/>
                <a:gd name="T57" fmla="*/ 31 h 64"/>
                <a:gd name="T58" fmla="*/ 5 w 61"/>
                <a:gd name="T59" fmla="*/ 32 h 64"/>
                <a:gd name="T60" fmla="*/ 9 w 61"/>
                <a:gd name="T61" fmla="*/ 32 h 64"/>
                <a:gd name="T62" fmla="*/ 22 w 61"/>
                <a:gd name="T63" fmla="*/ 34 h 64"/>
                <a:gd name="T64" fmla="*/ 14 w 61"/>
                <a:gd name="T65" fmla="*/ 38 h 64"/>
                <a:gd name="T66" fmla="*/ 14 w 61"/>
                <a:gd name="T67" fmla="*/ 42 h 64"/>
                <a:gd name="T68" fmla="*/ 7 w 61"/>
                <a:gd name="T69" fmla="*/ 46 h 64"/>
                <a:gd name="T70" fmla="*/ 9 w 61"/>
                <a:gd name="T71" fmla="*/ 48 h 64"/>
                <a:gd name="T72" fmla="*/ 7 w 61"/>
                <a:gd name="T73" fmla="*/ 51 h 64"/>
                <a:gd name="T74" fmla="*/ 1 w 61"/>
                <a:gd name="T75" fmla="*/ 51 h 64"/>
                <a:gd name="T76" fmla="*/ 0 w 61"/>
                <a:gd name="T77" fmla="*/ 55 h 64"/>
                <a:gd name="T78" fmla="*/ 7 w 61"/>
                <a:gd name="T79" fmla="*/ 54 h 64"/>
                <a:gd name="T80" fmla="*/ 0 w 61"/>
                <a:gd name="T81" fmla="*/ 59 h 64"/>
                <a:gd name="T82" fmla="*/ 1 w 61"/>
                <a:gd name="T83" fmla="*/ 62 h 64"/>
                <a:gd name="T84" fmla="*/ 9 w 61"/>
                <a:gd name="T85" fmla="*/ 59 h 64"/>
                <a:gd name="T86" fmla="*/ 1 w 61"/>
                <a:gd name="T87" fmla="*/ 63 h 64"/>
                <a:gd name="T88" fmla="*/ 7 w 61"/>
                <a:gd name="T89" fmla="*/ 62 h 64"/>
                <a:gd name="T90" fmla="*/ 7 w 61"/>
                <a:gd name="T91" fmla="*/ 64 h 64"/>
                <a:gd name="T92" fmla="*/ 14 w 61"/>
                <a:gd name="T93" fmla="*/ 64 h 64"/>
                <a:gd name="T94" fmla="*/ 24 w 61"/>
                <a:gd name="T95" fmla="*/ 63 h 64"/>
                <a:gd name="T96" fmla="*/ 28 w 61"/>
                <a:gd name="T97" fmla="*/ 59 h 64"/>
                <a:gd name="T98" fmla="*/ 36 w 61"/>
                <a:gd name="T99" fmla="*/ 58 h 64"/>
                <a:gd name="T100" fmla="*/ 44 w 61"/>
                <a:gd name="T101" fmla="*/ 54 h 64"/>
                <a:gd name="T102" fmla="*/ 48 w 61"/>
                <a:gd name="T103" fmla="*/ 51 h 64"/>
                <a:gd name="T104" fmla="*/ 49 w 61"/>
                <a:gd name="T105" fmla="*/ 54 h 64"/>
                <a:gd name="T106" fmla="*/ 54 w 61"/>
                <a:gd name="T107" fmla="*/ 51 h 64"/>
                <a:gd name="T108" fmla="*/ 54 w 61"/>
                <a:gd name="T109" fmla="*/ 50 h 64"/>
                <a:gd name="T110" fmla="*/ 58 w 61"/>
                <a:gd name="T111" fmla="*/ 44 h 64"/>
                <a:gd name="T112" fmla="*/ 58 w 61"/>
                <a:gd name="T113" fmla="*/ 32 h 64"/>
                <a:gd name="T114" fmla="*/ 61 w 61"/>
                <a:gd name="T115" fmla="*/ 31 h 64"/>
                <a:gd name="T116" fmla="*/ 57 w 61"/>
                <a:gd name="T117" fmla="*/ 23 h 64"/>
                <a:gd name="T118" fmla="*/ 58 w 61"/>
                <a:gd name="T119" fmla="*/ 20 h 64"/>
                <a:gd name="T120" fmla="*/ 58 w 61"/>
                <a:gd name="T121" fmla="*/ 20 h 64"/>
                <a:gd name="T122" fmla="*/ 58 w 61"/>
                <a:gd name="T123" fmla="*/ 20 h 64"/>
                <a:gd name="T124" fmla="*/ 58 w 61"/>
                <a:gd name="T125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64">
                  <a:moveTo>
                    <a:pt x="58" y="20"/>
                  </a:moveTo>
                  <a:lnTo>
                    <a:pt x="57" y="20"/>
                  </a:lnTo>
                  <a:lnTo>
                    <a:pt x="54" y="20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37" y="15"/>
                  </a:lnTo>
                  <a:lnTo>
                    <a:pt x="36" y="14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28" y="15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8"/>
                  </a:lnTo>
                  <a:lnTo>
                    <a:pt x="14" y="15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0" y="27"/>
                  </a:lnTo>
                  <a:lnTo>
                    <a:pt x="9" y="28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4" y="34"/>
                  </a:lnTo>
                  <a:lnTo>
                    <a:pt x="22" y="34"/>
                  </a:lnTo>
                  <a:lnTo>
                    <a:pt x="17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7" y="46"/>
                  </a:lnTo>
                  <a:lnTo>
                    <a:pt x="13" y="46"/>
                  </a:lnTo>
                  <a:lnTo>
                    <a:pt x="9" y="48"/>
                  </a:lnTo>
                  <a:lnTo>
                    <a:pt x="7" y="50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2"/>
                  </a:lnTo>
                  <a:lnTo>
                    <a:pt x="9" y="59"/>
                  </a:lnTo>
                  <a:lnTo>
                    <a:pt x="5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7" y="62"/>
                  </a:lnTo>
                  <a:lnTo>
                    <a:pt x="10" y="62"/>
                  </a:lnTo>
                  <a:lnTo>
                    <a:pt x="7" y="64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6" y="62"/>
                  </a:lnTo>
                  <a:lnTo>
                    <a:pt x="28" y="59"/>
                  </a:lnTo>
                  <a:lnTo>
                    <a:pt x="32" y="59"/>
                  </a:lnTo>
                  <a:lnTo>
                    <a:pt x="36" y="58"/>
                  </a:lnTo>
                  <a:lnTo>
                    <a:pt x="37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8" y="51"/>
                  </a:lnTo>
                  <a:lnTo>
                    <a:pt x="48" y="54"/>
                  </a:lnTo>
                  <a:lnTo>
                    <a:pt x="49" y="54"/>
                  </a:lnTo>
                  <a:lnTo>
                    <a:pt x="50" y="54"/>
                  </a:lnTo>
                  <a:lnTo>
                    <a:pt x="54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7" y="48"/>
                  </a:lnTo>
                  <a:lnTo>
                    <a:pt x="58" y="44"/>
                  </a:lnTo>
                  <a:lnTo>
                    <a:pt x="61" y="38"/>
                  </a:lnTo>
                  <a:lnTo>
                    <a:pt x="58" y="32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58" y="27"/>
                  </a:lnTo>
                  <a:lnTo>
                    <a:pt x="57" y="23"/>
                  </a:lnTo>
                  <a:lnTo>
                    <a:pt x="61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9" name="Freeform 158"/>
            <p:cNvSpPr>
              <a:spLocks/>
            </p:cNvSpPr>
            <p:nvPr/>
          </p:nvSpPr>
          <p:spPr bwMode="auto">
            <a:xfrm>
              <a:off x="7205428" y="1224720"/>
              <a:ext cx="1203309" cy="1449782"/>
            </a:xfrm>
            <a:custGeom>
              <a:avLst/>
              <a:gdLst>
                <a:gd name="T0" fmla="*/ 137 w 141"/>
                <a:gd name="T1" fmla="*/ 120 h 163"/>
                <a:gd name="T2" fmla="*/ 141 w 141"/>
                <a:gd name="T3" fmla="*/ 113 h 163"/>
                <a:gd name="T4" fmla="*/ 119 w 141"/>
                <a:gd name="T5" fmla="*/ 100 h 163"/>
                <a:gd name="T6" fmla="*/ 126 w 141"/>
                <a:gd name="T7" fmla="*/ 89 h 163"/>
                <a:gd name="T8" fmla="*/ 119 w 141"/>
                <a:gd name="T9" fmla="*/ 84 h 163"/>
                <a:gd name="T10" fmla="*/ 114 w 141"/>
                <a:gd name="T11" fmla="*/ 80 h 163"/>
                <a:gd name="T12" fmla="*/ 113 w 141"/>
                <a:gd name="T13" fmla="*/ 75 h 163"/>
                <a:gd name="T14" fmla="*/ 113 w 141"/>
                <a:gd name="T15" fmla="*/ 69 h 163"/>
                <a:gd name="T16" fmla="*/ 110 w 141"/>
                <a:gd name="T17" fmla="*/ 57 h 163"/>
                <a:gd name="T18" fmla="*/ 102 w 141"/>
                <a:gd name="T19" fmla="*/ 45 h 163"/>
                <a:gd name="T20" fmla="*/ 110 w 141"/>
                <a:gd name="T21" fmla="*/ 39 h 163"/>
                <a:gd name="T22" fmla="*/ 97 w 141"/>
                <a:gd name="T23" fmla="*/ 29 h 163"/>
                <a:gd name="T24" fmla="*/ 89 w 141"/>
                <a:gd name="T25" fmla="*/ 25 h 163"/>
                <a:gd name="T26" fmla="*/ 92 w 141"/>
                <a:gd name="T27" fmla="*/ 21 h 163"/>
                <a:gd name="T28" fmla="*/ 89 w 141"/>
                <a:gd name="T29" fmla="*/ 17 h 163"/>
                <a:gd name="T30" fmla="*/ 96 w 141"/>
                <a:gd name="T31" fmla="*/ 13 h 163"/>
                <a:gd name="T32" fmla="*/ 93 w 141"/>
                <a:gd name="T33" fmla="*/ 6 h 163"/>
                <a:gd name="T34" fmla="*/ 78 w 141"/>
                <a:gd name="T35" fmla="*/ 0 h 163"/>
                <a:gd name="T36" fmla="*/ 72 w 141"/>
                <a:gd name="T37" fmla="*/ 2 h 163"/>
                <a:gd name="T38" fmla="*/ 58 w 141"/>
                <a:gd name="T39" fmla="*/ 6 h 163"/>
                <a:gd name="T40" fmla="*/ 57 w 141"/>
                <a:gd name="T41" fmla="*/ 17 h 163"/>
                <a:gd name="T42" fmla="*/ 52 w 141"/>
                <a:gd name="T43" fmla="*/ 19 h 163"/>
                <a:gd name="T44" fmla="*/ 44 w 141"/>
                <a:gd name="T45" fmla="*/ 21 h 163"/>
                <a:gd name="T46" fmla="*/ 30 w 141"/>
                <a:gd name="T47" fmla="*/ 21 h 163"/>
                <a:gd name="T48" fmla="*/ 9 w 141"/>
                <a:gd name="T49" fmla="*/ 13 h 163"/>
                <a:gd name="T50" fmla="*/ 4 w 141"/>
                <a:gd name="T51" fmla="*/ 13 h 163"/>
                <a:gd name="T52" fmla="*/ 19 w 141"/>
                <a:gd name="T53" fmla="*/ 23 h 163"/>
                <a:gd name="T54" fmla="*/ 32 w 141"/>
                <a:gd name="T55" fmla="*/ 31 h 163"/>
                <a:gd name="T56" fmla="*/ 32 w 141"/>
                <a:gd name="T57" fmla="*/ 36 h 163"/>
                <a:gd name="T58" fmla="*/ 36 w 141"/>
                <a:gd name="T59" fmla="*/ 43 h 163"/>
                <a:gd name="T60" fmla="*/ 38 w 141"/>
                <a:gd name="T61" fmla="*/ 48 h 163"/>
                <a:gd name="T62" fmla="*/ 38 w 141"/>
                <a:gd name="T63" fmla="*/ 53 h 163"/>
                <a:gd name="T64" fmla="*/ 44 w 141"/>
                <a:gd name="T65" fmla="*/ 65 h 163"/>
                <a:gd name="T66" fmla="*/ 49 w 141"/>
                <a:gd name="T67" fmla="*/ 67 h 163"/>
                <a:gd name="T68" fmla="*/ 58 w 141"/>
                <a:gd name="T69" fmla="*/ 71 h 163"/>
                <a:gd name="T70" fmla="*/ 61 w 141"/>
                <a:gd name="T71" fmla="*/ 76 h 163"/>
                <a:gd name="T72" fmla="*/ 61 w 141"/>
                <a:gd name="T73" fmla="*/ 83 h 163"/>
                <a:gd name="T74" fmla="*/ 49 w 141"/>
                <a:gd name="T75" fmla="*/ 86 h 163"/>
                <a:gd name="T76" fmla="*/ 38 w 141"/>
                <a:gd name="T77" fmla="*/ 93 h 163"/>
                <a:gd name="T78" fmla="*/ 32 w 141"/>
                <a:gd name="T79" fmla="*/ 100 h 163"/>
                <a:gd name="T80" fmla="*/ 29 w 141"/>
                <a:gd name="T81" fmla="*/ 101 h 163"/>
                <a:gd name="T82" fmla="*/ 23 w 141"/>
                <a:gd name="T83" fmla="*/ 106 h 163"/>
                <a:gd name="T84" fmla="*/ 17 w 141"/>
                <a:gd name="T85" fmla="*/ 109 h 163"/>
                <a:gd name="T86" fmla="*/ 15 w 141"/>
                <a:gd name="T87" fmla="*/ 113 h 163"/>
                <a:gd name="T88" fmla="*/ 15 w 141"/>
                <a:gd name="T89" fmla="*/ 124 h 163"/>
                <a:gd name="T90" fmla="*/ 21 w 141"/>
                <a:gd name="T91" fmla="*/ 136 h 163"/>
                <a:gd name="T92" fmla="*/ 19 w 141"/>
                <a:gd name="T93" fmla="*/ 141 h 163"/>
                <a:gd name="T94" fmla="*/ 19 w 141"/>
                <a:gd name="T95" fmla="*/ 149 h 163"/>
                <a:gd name="T96" fmla="*/ 25 w 141"/>
                <a:gd name="T97" fmla="*/ 150 h 163"/>
                <a:gd name="T98" fmla="*/ 36 w 141"/>
                <a:gd name="T99" fmla="*/ 157 h 163"/>
                <a:gd name="T100" fmla="*/ 40 w 141"/>
                <a:gd name="T101" fmla="*/ 158 h 163"/>
                <a:gd name="T102" fmla="*/ 40 w 141"/>
                <a:gd name="T103" fmla="*/ 163 h 163"/>
                <a:gd name="T104" fmla="*/ 56 w 141"/>
                <a:gd name="T105" fmla="*/ 159 h 163"/>
                <a:gd name="T106" fmla="*/ 61 w 141"/>
                <a:gd name="T107" fmla="*/ 158 h 163"/>
                <a:gd name="T108" fmla="*/ 74 w 141"/>
                <a:gd name="T109" fmla="*/ 154 h 163"/>
                <a:gd name="T110" fmla="*/ 76 w 141"/>
                <a:gd name="T111" fmla="*/ 154 h 163"/>
                <a:gd name="T112" fmla="*/ 80 w 141"/>
                <a:gd name="T113" fmla="*/ 153 h 163"/>
                <a:gd name="T114" fmla="*/ 86 w 141"/>
                <a:gd name="T115" fmla="*/ 153 h 163"/>
                <a:gd name="T116" fmla="*/ 96 w 141"/>
                <a:gd name="T117" fmla="*/ 153 h 163"/>
                <a:gd name="T118" fmla="*/ 109 w 141"/>
                <a:gd name="T119" fmla="*/ 145 h 163"/>
                <a:gd name="T120" fmla="*/ 118 w 141"/>
                <a:gd name="T121" fmla="*/ 137 h 163"/>
                <a:gd name="T122" fmla="*/ 118 w 141"/>
                <a:gd name="T123" fmla="*/ 13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163">
                  <a:moveTo>
                    <a:pt x="118" y="137"/>
                  </a:moveTo>
                  <a:lnTo>
                    <a:pt x="135" y="122"/>
                  </a:lnTo>
                  <a:lnTo>
                    <a:pt x="137" y="120"/>
                  </a:lnTo>
                  <a:lnTo>
                    <a:pt x="139" y="118"/>
                  </a:lnTo>
                  <a:lnTo>
                    <a:pt x="141" y="114"/>
                  </a:lnTo>
                  <a:lnTo>
                    <a:pt x="141" y="113"/>
                  </a:lnTo>
                  <a:lnTo>
                    <a:pt x="141" y="110"/>
                  </a:lnTo>
                  <a:lnTo>
                    <a:pt x="139" y="109"/>
                  </a:lnTo>
                  <a:lnTo>
                    <a:pt x="119" y="100"/>
                  </a:lnTo>
                  <a:lnTo>
                    <a:pt x="126" y="96"/>
                  </a:lnTo>
                  <a:lnTo>
                    <a:pt x="127" y="92"/>
                  </a:lnTo>
                  <a:lnTo>
                    <a:pt x="126" y="89"/>
                  </a:lnTo>
                  <a:lnTo>
                    <a:pt x="119" y="88"/>
                  </a:lnTo>
                  <a:lnTo>
                    <a:pt x="118" y="86"/>
                  </a:lnTo>
                  <a:lnTo>
                    <a:pt x="119" y="84"/>
                  </a:lnTo>
                  <a:lnTo>
                    <a:pt x="118" y="83"/>
                  </a:lnTo>
                  <a:lnTo>
                    <a:pt x="115" y="83"/>
                  </a:lnTo>
                  <a:lnTo>
                    <a:pt x="114" y="80"/>
                  </a:lnTo>
                  <a:lnTo>
                    <a:pt x="113" y="79"/>
                  </a:lnTo>
                  <a:lnTo>
                    <a:pt x="114" y="76"/>
                  </a:lnTo>
                  <a:lnTo>
                    <a:pt x="113" y="75"/>
                  </a:lnTo>
                  <a:lnTo>
                    <a:pt x="113" y="73"/>
                  </a:lnTo>
                  <a:lnTo>
                    <a:pt x="114" y="71"/>
                  </a:lnTo>
                  <a:lnTo>
                    <a:pt x="113" y="69"/>
                  </a:lnTo>
                  <a:lnTo>
                    <a:pt x="115" y="67"/>
                  </a:lnTo>
                  <a:lnTo>
                    <a:pt x="114" y="63"/>
                  </a:lnTo>
                  <a:lnTo>
                    <a:pt x="110" y="57"/>
                  </a:lnTo>
                  <a:lnTo>
                    <a:pt x="102" y="49"/>
                  </a:lnTo>
                  <a:lnTo>
                    <a:pt x="101" y="48"/>
                  </a:lnTo>
                  <a:lnTo>
                    <a:pt x="102" y="45"/>
                  </a:lnTo>
                  <a:lnTo>
                    <a:pt x="105" y="43"/>
                  </a:lnTo>
                  <a:lnTo>
                    <a:pt x="109" y="40"/>
                  </a:lnTo>
                  <a:lnTo>
                    <a:pt x="110" y="39"/>
                  </a:lnTo>
                  <a:lnTo>
                    <a:pt x="110" y="36"/>
                  </a:lnTo>
                  <a:lnTo>
                    <a:pt x="101" y="31"/>
                  </a:lnTo>
                  <a:lnTo>
                    <a:pt x="97" y="29"/>
                  </a:lnTo>
                  <a:lnTo>
                    <a:pt x="93" y="27"/>
                  </a:lnTo>
                  <a:lnTo>
                    <a:pt x="90" y="25"/>
                  </a:lnTo>
                  <a:lnTo>
                    <a:pt x="89" y="25"/>
                  </a:lnTo>
                  <a:lnTo>
                    <a:pt x="90" y="24"/>
                  </a:lnTo>
                  <a:lnTo>
                    <a:pt x="90" y="23"/>
                  </a:lnTo>
                  <a:lnTo>
                    <a:pt x="92" y="21"/>
                  </a:lnTo>
                  <a:lnTo>
                    <a:pt x="93" y="19"/>
                  </a:lnTo>
                  <a:lnTo>
                    <a:pt x="92" y="19"/>
                  </a:lnTo>
                  <a:lnTo>
                    <a:pt x="89" y="17"/>
                  </a:lnTo>
                  <a:lnTo>
                    <a:pt x="93" y="17"/>
                  </a:lnTo>
                  <a:lnTo>
                    <a:pt x="97" y="16"/>
                  </a:lnTo>
                  <a:lnTo>
                    <a:pt x="96" y="13"/>
                  </a:lnTo>
                  <a:lnTo>
                    <a:pt x="97" y="10"/>
                  </a:lnTo>
                  <a:lnTo>
                    <a:pt x="97" y="8"/>
                  </a:lnTo>
                  <a:lnTo>
                    <a:pt x="93" y="6"/>
                  </a:lnTo>
                  <a:lnTo>
                    <a:pt x="84" y="2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6"/>
                  </a:lnTo>
                  <a:lnTo>
                    <a:pt x="57" y="10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3" y="17"/>
                  </a:lnTo>
                  <a:lnTo>
                    <a:pt x="52" y="19"/>
                  </a:lnTo>
                  <a:lnTo>
                    <a:pt x="49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0" y="19"/>
                  </a:lnTo>
                  <a:lnTo>
                    <a:pt x="36" y="19"/>
                  </a:lnTo>
                  <a:lnTo>
                    <a:pt x="30" y="21"/>
                  </a:lnTo>
                  <a:lnTo>
                    <a:pt x="23" y="21"/>
                  </a:lnTo>
                  <a:lnTo>
                    <a:pt x="17" y="17"/>
                  </a:lnTo>
                  <a:lnTo>
                    <a:pt x="9" y="13"/>
                  </a:lnTo>
                  <a:lnTo>
                    <a:pt x="5" y="12"/>
                  </a:lnTo>
                  <a:lnTo>
                    <a:pt x="1" y="13"/>
                  </a:lnTo>
                  <a:lnTo>
                    <a:pt x="4" y="13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19" y="23"/>
                  </a:lnTo>
                  <a:lnTo>
                    <a:pt x="26" y="27"/>
                  </a:lnTo>
                  <a:lnTo>
                    <a:pt x="29" y="29"/>
                  </a:lnTo>
                  <a:lnTo>
                    <a:pt x="32" y="31"/>
                  </a:lnTo>
                  <a:lnTo>
                    <a:pt x="34" y="32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lnTo>
                    <a:pt x="38" y="48"/>
                  </a:lnTo>
                  <a:lnTo>
                    <a:pt x="40" y="49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4" y="65"/>
                  </a:lnTo>
                  <a:lnTo>
                    <a:pt x="44" y="65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8" y="71"/>
                  </a:lnTo>
                  <a:lnTo>
                    <a:pt x="58" y="73"/>
                  </a:lnTo>
                  <a:lnTo>
                    <a:pt x="58" y="76"/>
                  </a:lnTo>
                  <a:lnTo>
                    <a:pt x="61" y="76"/>
                  </a:lnTo>
                  <a:lnTo>
                    <a:pt x="62" y="79"/>
                  </a:lnTo>
                  <a:lnTo>
                    <a:pt x="58" y="80"/>
                  </a:lnTo>
                  <a:lnTo>
                    <a:pt x="61" y="83"/>
                  </a:lnTo>
                  <a:lnTo>
                    <a:pt x="57" y="80"/>
                  </a:lnTo>
                  <a:lnTo>
                    <a:pt x="53" y="83"/>
                  </a:lnTo>
                  <a:lnTo>
                    <a:pt x="49" y="86"/>
                  </a:lnTo>
                  <a:lnTo>
                    <a:pt x="42" y="92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8" y="96"/>
                  </a:lnTo>
                  <a:lnTo>
                    <a:pt x="34" y="97"/>
                  </a:lnTo>
                  <a:lnTo>
                    <a:pt x="32" y="100"/>
                  </a:lnTo>
                  <a:lnTo>
                    <a:pt x="32" y="101"/>
                  </a:lnTo>
                  <a:lnTo>
                    <a:pt x="30" y="101"/>
                  </a:lnTo>
                  <a:lnTo>
                    <a:pt x="29" y="101"/>
                  </a:lnTo>
                  <a:lnTo>
                    <a:pt x="26" y="102"/>
                  </a:lnTo>
                  <a:lnTo>
                    <a:pt x="26" y="105"/>
                  </a:lnTo>
                  <a:lnTo>
                    <a:pt x="23" y="106"/>
                  </a:lnTo>
                  <a:lnTo>
                    <a:pt x="19" y="106"/>
                  </a:lnTo>
                  <a:lnTo>
                    <a:pt x="17" y="106"/>
                  </a:lnTo>
                  <a:lnTo>
                    <a:pt x="17" y="109"/>
                  </a:lnTo>
                  <a:lnTo>
                    <a:pt x="19" y="110"/>
                  </a:lnTo>
                  <a:lnTo>
                    <a:pt x="17" y="110"/>
                  </a:lnTo>
                  <a:lnTo>
                    <a:pt x="15" y="113"/>
                  </a:lnTo>
                  <a:lnTo>
                    <a:pt x="12" y="116"/>
                  </a:lnTo>
                  <a:lnTo>
                    <a:pt x="15" y="120"/>
                  </a:lnTo>
                  <a:lnTo>
                    <a:pt x="15" y="124"/>
                  </a:lnTo>
                  <a:lnTo>
                    <a:pt x="15" y="126"/>
                  </a:lnTo>
                  <a:lnTo>
                    <a:pt x="17" y="132"/>
                  </a:lnTo>
                  <a:lnTo>
                    <a:pt x="21" y="136"/>
                  </a:lnTo>
                  <a:lnTo>
                    <a:pt x="19" y="136"/>
                  </a:lnTo>
                  <a:lnTo>
                    <a:pt x="19" y="137"/>
                  </a:lnTo>
                  <a:lnTo>
                    <a:pt x="19" y="141"/>
                  </a:lnTo>
                  <a:lnTo>
                    <a:pt x="17" y="144"/>
                  </a:lnTo>
                  <a:lnTo>
                    <a:pt x="19" y="145"/>
                  </a:lnTo>
                  <a:lnTo>
                    <a:pt x="19" y="149"/>
                  </a:lnTo>
                  <a:lnTo>
                    <a:pt x="21" y="150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30" y="153"/>
                  </a:lnTo>
                  <a:lnTo>
                    <a:pt x="34" y="154"/>
                  </a:lnTo>
                  <a:lnTo>
                    <a:pt x="36" y="157"/>
                  </a:lnTo>
                  <a:lnTo>
                    <a:pt x="40" y="154"/>
                  </a:lnTo>
                  <a:lnTo>
                    <a:pt x="38" y="157"/>
                  </a:lnTo>
                  <a:lnTo>
                    <a:pt x="40" y="158"/>
                  </a:lnTo>
                  <a:lnTo>
                    <a:pt x="44" y="159"/>
                  </a:lnTo>
                  <a:lnTo>
                    <a:pt x="42" y="159"/>
                  </a:lnTo>
                  <a:lnTo>
                    <a:pt x="40" y="163"/>
                  </a:lnTo>
                  <a:lnTo>
                    <a:pt x="44" y="162"/>
                  </a:lnTo>
                  <a:lnTo>
                    <a:pt x="49" y="159"/>
                  </a:lnTo>
                  <a:lnTo>
                    <a:pt x="56" y="159"/>
                  </a:lnTo>
                  <a:lnTo>
                    <a:pt x="57" y="159"/>
                  </a:lnTo>
                  <a:lnTo>
                    <a:pt x="58" y="159"/>
                  </a:lnTo>
                  <a:lnTo>
                    <a:pt x="61" y="158"/>
                  </a:lnTo>
                  <a:lnTo>
                    <a:pt x="65" y="157"/>
                  </a:lnTo>
                  <a:lnTo>
                    <a:pt x="70" y="157"/>
                  </a:lnTo>
                  <a:lnTo>
                    <a:pt x="74" y="154"/>
                  </a:lnTo>
                  <a:lnTo>
                    <a:pt x="74" y="157"/>
                  </a:lnTo>
                  <a:lnTo>
                    <a:pt x="76" y="157"/>
                  </a:lnTo>
                  <a:lnTo>
                    <a:pt x="76" y="154"/>
                  </a:lnTo>
                  <a:lnTo>
                    <a:pt x="78" y="154"/>
                  </a:lnTo>
                  <a:lnTo>
                    <a:pt x="78" y="153"/>
                  </a:lnTo>
                  <a:lnTo>
                    <a:pt x="80" y="153"/>
                  </a:lnTo>
                  <a:lnTo>
                    <a:pt x="82" y="154"/>
                  </a:lnTo>
                  <a:lnTo>
                    <a:pt x="84" y="153"/>
                  </a:lnTo>
                  <a:lnTo>
                    <a:pt x="86" y="153"/>
                  </a:lnTo>
                  <a:lnTo>
                    <a:pt x="92" y="150"/>
                  </a:lnTo>
                  <a:lnTo>
                    <a:pt x="93" y="150"/>
                  </a:lnTo>
                  <a:lnTo>
                    <a:pt x="96" y="153"/>
                  </a:lnTo>
                  <a:lnTo>
                    <a:pt x="97" y="153"/>
                  </a:lnTo>
                  <a:lnTo>
                    <a:pt x="101" y="150"/>
                  </a:lnTo>
                  <a:lnTo>
                    <a:pt x="109" y="145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0" name="Freeform 159"/>
            <p:cNvSpPr>
              <a:spLocks noEditPoints="1"/>
            </p:cNvSpPr>
            <p:nvPr/>
          </p:nvSpPr>
          <p:spPr bwMode="auto">
            <a:xfrm>
              <a:off x="5583950" y="1073517"/>
              <a:ext cx="2594360" cy="1867815"/>
            </a:xfrm>
            <a:custGeom>
              <a:avLst/>
              <a:gdLst>
                <a:gd name="T0" fmla="*/ 180 w 229"/>
                <a:gd name="T1" fmla="*/ 29 h 158"/>
                <a:gd name="T2" fmla="*/ 200 w 229"/>
                <a:gd name="T3" fmla="*/ 13 h 158"/>
                <a:gd name="T4" fmla="*/ 219 w 229"/>
                <a:gd name="T5" fmla="*/ 22 h 158"/>
                <a:gd name="T6" fmla="*/ 215 w 229"/>
                <a:gd name="T7" fmla="*/ 13 h 158"/>
                <a:gd name="T8" fmla="*/ 222 w 229"/>
                <a:gd name="T9" fmla="*/ 6 h 158"/>
                <a:gd name="T10" fmla="*/ 206 w 229"/>
                <a:gd name="T11" fmla="*/ 9 h 158"/>
                <a:gd name="T12" fmla="*/ 195 w 229"/>
                <a:gd name="T13" fmla="*/ 3 h 158"/>
                <a:gd name="T14" fmla="*/ 190 w 229"/>
                <a:gd name="T15" fmla="*/ 7 h 158"/>
                <a:gd name="T16" fmla="*/ 180 w 229"/>
                <a:gd name="T17" fmla="*/ 9 h 158"/>
                <a:gd name="T18" fmla="*/ 175 w 229"/>
                <a:gd name="T19" fmla="*/ 3 h 158"/>
                <a:gd name="T20" fmla="*/ 165 w 229"/>
                <a:gd name="T21" fmla="*/ 13 h 158"/>
                <a:gd name="T22" fmla="*/ 152 w 229"/>
                <a:gd name="T23" fmla="*/ 10 h 158"/>
                <a:gd name="T24" fmla="*/ 144 w 229"/>
                <a:gd name="T25" fmla="*/ 14 h 158"/>
                <a:gd name="T26" fmla="*/ 134 w 229"/>
                <a:gd name="T27" fmla="*/ 22 h 158"/>
                <a:gd name="T28" fmla="*/ 127 w 229"/>
                <a:gd name="T29" fmla="*/ 17 h 158"/>
                <a:gd name="T30" fmla="*/ 119 w 229"/>
                <a:gd name="T31" fmla="*/ 22 h 158"/>
                <a:gd name="T32" fmla="*/ 106 w 229"/>
                <a:gd name="T33" fmla="*/ 30 h 158"/>
                <a:gd name="T34" fmla="*/ 106 w 229"/>
                <a:gd name="T35" fmla="*/ 37 h 158"/>
                <a:gd name="T36" fmla="*/ 100 w 229"/>
                <a:gd name="T37" fmla="*/ 37 h 158"/>
                <a:gd name="T38" fmla="*/ 94 w 229"/>
                <a:gd name="T39" fmla="*/ 40 h 158"/>
                <a:gd name="T40" fmla="*/ 87 w 229"/>
                <a:gd name="T41" fmla="*/ 45 h 158"/>
                <a:gd name="T42" fmla="*/ 87 w 229"/>
                <a:gd name="T43" fmla="*/ 47 h 158"/>
                <a:gd name="T44" fmla="*/ 79 w 229"/>
                <a:gd name="T45" fmla="*/ 55 h 158"/>
                <a:gd name="T46" fmla="*/ 79 w 229"/>
                <a:gd name="T47" fmla="*/ 57 h 158"/>
                <a:gd name="T48" fmla="*/ 70 w 229"/>
                <a:gd name="T49" fmla="*/ 68 h 158"/>
                <a:gd name="T50" fmla="*/ 61 w 229"/>
                <a:gd name="T51" fmla="*/ 75 h 158"/>
                <a:gd name="T52" fmla="*/ 57 w 229"/>
                <a:gd name="T53" fmla="*/ 76 h 158"/>
                <a:gd name="T54" fmla="*/ 48 w 229"/>
                <a:gd name="T55" fmla="*/ 86 h 158"/>
                <a:gd name="T56" fmla="*/ 58 w 229"/>
                <a:gd name="T57" fmla="*/ 86 h 158"/>
                <a:gd name="T58" fmla="*/ 47 w 229"/>
                <a:gd name="T59" fmla="*/ 90 h 158"/>
                <a:gd name="T60" fmla="*/ 36 w 229"/>
                <a:gd name="T61" fmla="*/ 93 h 158"/>
                <a:gd name="T62" fmla="*/ 31 w 229"/>
                <a:gd name="T63" fmla="*/ 98 h 158"/>
                <a:gd name="T64" fmla="*/ 25 w 229"/>
                <a:gd name="T65" fmla="*/ 100 h 158"/>
                <a:gd name="T66" fmla="*/ 14 w 229"/>
                <a:gd name="T67" fmla="*/ 105 h 158"/>
                <a:gd name="T68" fmla="*/ 3 w 229"/>
                <a:gd name="T69" fmla="*/ 109 h 158"/>
                <a:gd name="T70" fmla="*/ 4 w 229"/>
                <a:gd name="T71" fmla="*/ 116 h 158"/>
                <a:gd name="T72" fmla="*/ 1 w 229"/>
                <a:gd name="T73" fmla="*/ 123 h 158"/>
                <a:gd name="T74" fmla="*/ 3 w 229"/>
                <a:gd name="T75" fmla="*/ 129 h 158"/>
                <a:gd name="T76" fmla="*/ 15 w 229"/>
                <a:gd name="T77" fmla="*/ 132 h 158"/>
                <a:gd name="T78" fmla="*/ 5 w 229"/>
                <a:gd name="T79" fmla="*/ 138 h 158"/>
                <a:gd name="T80" fmla="*/ 11 w 229"/>
                <a:gd name="T81" fmla="*/ 139 h 158"/>
                <a:gd name="T82" fmla="*/ 11 w 229"/>
                <a:gd name="T83" fmla="*/ 148 h 158"/>
                <a:gd name="T84" fmla="*/ 21 w 229"/>
                <a:gd name="T85" fmla="*/ 158 h 158"/>
                <a:gd name="T86" fmla="*/ 47 w 229"/>
                <a:gd name="T87" fmla="*/ 146 h 158"/>
                <a:gd name="T88" fmla="*/ 54 w 229"/>
                <a:gd name="T89" fmla="*/ 135 h 158"/>
                <a:gd name="T90" fmla="*/ 61 w 229"/>
                <a:gd name="T91" fmla="*/ 146 h 158"/>
                <a:gd name="T92" fmla="*/ 71 w 229"/>
                <a:gd name="T93" fmla="*/ 132 h 158"/>
                <a:gd name="T94" fmla="*/ 68 w 229"/>
                <a:gd name="T95" fmla="*/ 112 h 158"/>
                <a:gd name="T96" fmla="*/ 70 w 229"/>
                <a:gd name="T97" fmla="*/ 86 h 158"/>
                <a:gd name="T98" fmla="*/ 89 w 229"/>
                <a:gd name="T99" fmla="*/ 69 h 158"/>
                <a:gd name="T100" fmla="*/ 106 w 229"/>
                <a:gd name="T101" fmla="*/ 46 h 158"/>
                <a:gd name="T102" fmla="*/ 122 w 229"/>
                <a:gd name="T103" fmla="*/ 30 h 158"/>
                <a:gd name="T104" fmla="*/ 143 w 229"/>
                <a:gd name="T105" fmla="*/ 25 h 158"/>
                <a:gd name="T106" fmla="*/ 5 w 229"/>
                <a:gd name="T107" fmla="*/ 141 h 158"/>
                <a:gd name="T108" fmla="*/ 18 w 229"/>
                <a:gd name="T109" fmla="*/ 122 h 158"/>
                <a:gd name="T110" fmla="*/ 21 w 229"/>
                <a:gd name="T111" fmla="*/ 106 h 158"/>
                <a:gd name="T112" fmla="*/ 23 w 229"/>
                <a:gd name="T113" fmla="*/ 116 h 158"/>
                <a:gd name="T114" fmla="*/ 73 w 229"/>
                <a:gd name="T115" fmla="*/ 6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158">
                  <a:moveTo>
                    <a:pt x="144" y="23"/>
                  </a:moveTo>
                  <a:cubicBezTo>
                    <a:pt x="147" y="22"/>
                    <a:pt x="147" y="22"/>
                    <a:pt x="147" y="22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86" y="26"/>
                    <a:pt x="186" y="26"/>
                    <a:pt x="186" y="26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3" y="14"/>
                    <a:pt x="193" y="14"/>
                    <a:pt x="193" y="14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22" y="20"/>
                    <a:pt x="222" y="20"/>
                    <a:pt x="222" y="20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4"/>
                    <a:pt x="218" y="14"/>
                    <a:pt x="218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2" y="12"/>
                    <a:pt x="212" y="12"/>
                    <a:pt x="212" y="12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9" y="13"/>
                    <a:pt x="219" y="13"/>
                    <a:pt x="219" y="13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226" y="10"/>
                    <a:pt x="226" y="10"/>
                    <a:pt x="226" y="10"/>
                  </a:cubicBezTo>
                  <a:cubicBezTo>
                    <a:pt x="229" y="10"/>
                    <a:pt x="229" y="10"/>
                    <a:pt x="229" y="10"/>
                  </a:cubicBezTo>
                  <a:cubicBezTo>
                    <a:pt x="229" y="9"/>
                    <a:pt x="229" y="9"/>
                    <a:pt x="229" y="9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8" y="6"/>
                    <a:pt x="218" y="6"/>
                    <a:pt x="218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206" y="9"/>
                    <a:pt x="206" y="9"/>
                    <a:pt x="206" y="9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2" y="9"/>
                    <a:pt x="182" y="9"/>
                    <a:pt x="182" y="9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49" y="14"/>
                    <a:pt x="149" y="14"/>
                    <a:pt x="149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8" y="158"/>
                    <a:pt x="18" y="158"/>
                    <a:pt x="18" y="158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63" y="148"/>
                    <a:pt x="63" y="148"/>
                    <a:pt x="63" y="148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6" y="138"/>
                    <a:pt x="66" y="138"/>
                    <a:pt x="66" y="138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6" y="23"/>
                    <a:pt x="146" y="23"/>
                    <a:pt x="146" y="23"/>
                  </a:cubicBezTo>
                  <a:lnTo>
                    <a:pt x="144" y="23"/>
                  </a:lnTo>
                  <a:close/>
                  <a:moveTo>
                    <a:pt x="4" y="123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5" y="122"/>
                    <a:pt x="5" y="122"/>
                    <a:pt x="5" y="122"/>
                  </a:cubicBezTo>
                  <a:lnTo>
                    <a:pt x="4" y="123"/>
                  </a:lnTo>
                  <a:close/>
                  <a:moveTo>
                    <a:pt x="5" y="141"/>
                  </a:moveTo>
                  <a:cubicBezTo>
                    <a:pt x="4" y="141"/>
                    <a:pt x="4" y="141"/>
                    <a:pt x="4" y="141"/>
                  </a:cubicBezTo>
                  <a:cubicBezTo>
                    <a:pt x="5" y="139"/>
                    <a:pt x="5" y="139"/>
                    <a:pt x="5" y="139"/>
                  </a:cubicBezTo>
                  <a:lnTo>
                    <a:pt x="5" y="141"/>
                  </a:lnTo>
                  <a:close/>
                  <a:moveTo>
                    <a:pt x="10" y="112"/>
                  </a:moveTo>
                  <a:cubicBezTo>
                    <a:pt x="10" y="111"/>
                    <a:pt x="10" y="111"/>
                    <a:pt x="10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3" y="111"/>
                    <a:pt x="13" y="111"/>
                    <a:pt x="13" y="111"/>
                  </a:cubicBezTo>
                  <a:lnTo>
                    <a:pt x="10" y="112"/>
                  </a:lnTo>
                  <a:close/>
                  <a:moveTo>
                    <a:pt x="21" y="119"/>
                  </a:moveTo>
                  <a:cubicBezTo>
                    <a:pt x="20" y="121"/>
                    <a:pt x="20" y="121"/>
                    <a:pt x="20" y="121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0" y="119"/>
                    <a:pt x="20" y="119"/>
                    <a:pt x="20" y="119"/>
                  </a:cubicBezTo>
                  <a:lnTo>
                    <a:pt x="21" y="119"/>
                  </a:lnTo>
                  <a:close/>
                  <a:moveTo>
                    <a:pt x="21" y="106"/>
                  </a:moveTo>
                  <a:cubicBezTo>
                    <a:pt x="18" y="108"/>
                    <a:pt x="18" y="108"/>
                    <a:pt x="18" y="108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106"/>
                    <a:pt x="20" y="106"/>
                    <a:pt x="20" y="106"/>
                  </a:cubicBezTo>
                  <a:lnTo>
                    <a:pt x="21" y="106"/>
                  </a:lnTo>
                  <a:close/>
                  <a:moveTo>
                    <a:pt x="25" y="118"/>
                  </a:moveTo>
                  <a:cubicBezTo>
                    <a:pt x="23" y="119"/>
                    <a:pt x="23" y="119"/>
                    <a:pt x="23" y="119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4" y="118"/>
                    <a:pt x="24" y="118"/>
                    <a:pt x="24" y="118"/>
                  </a:cubicBezTo>
                  <a:lnTo>
                    <a:pt x="25" y="118"/>
                  </a:lnTo>
                  <a:close/>
                  <a:moveTo>
                    <a:pt x="27" y="99"/>
                  </a:moveTo>
                  <a:cubicBezTo>
                    <a:pt x="30" y="99"/>
                    <a:pt x="30" y="99"/>
                    <a:pt x="30" y="99"/>
                  </a:cubicBezTo>
                  <a:cubicBezTo>
                    <a:pt x="31" y="100"/>
                    <a:pt x="31" y="100"/>
                    <a:pt x="31" y="100"/>
                  </a:cubicBezTo>
                  <a:lnTo>
                    <a:pt x="27" y="99"/>
                  </a:lnTo>
                  <a:close/>
                  <a:moveTo>
                    <a:pt x="73" y="68"/>
                  </a:moveTo>
                  <a:cubicBezTo>
                    <a:pt x="71" y="66"/>
                    <a:pt x="71" y="66"/>
                    <a:pt x="71" y="66"/>
                  </a:cubicBezTo>
                  <a:cubicBezTo>
                    <a:pt x="74" y="66"/>
                    <a:pt x="74" y="66"/>
                    <a:pt x="74" y="66"/>
                  </a:cubicBezTo>
                  <a:lnTo>
                    <a:pt x="73" y="68"/>
                  </a:lnTo>
                  <a:close/>
                  <a:moveTo>
                    <a:pt x="113" y="33"/>
                  </a:moveTo>
                  <a:cubicBezTo>
                    <a:pt x="111" y="32"/>
                    <a:pt x="111" y="32"/>
                    <a:pt x="111" y="32"/>
                  </a:cubicBezTo>
                  <a:cubicBezTo>
                    <a:pt x="114" y="32"/>
                    <a:pt x="114" y="32"/>
                    <a:pt x="114" y="32"/>
                  </a:cubicBezTo>
                  <a:lnTo>
                    <a:pt x="113" y="33"/>
                  </a:lnTo>
                  <a:close/>
                  <a:moveTo>
                    <a:pt x="130" y="22"/>
                  </a:moveTo>
                  <a:cubicBezTo>
                    <a:pt x="129" y="20"/>
                    <a:pt x="129" y="20"/>
                    <a:pt x="129" y="20"/>
                  </a:cubicBezTo>
                  <a:cubicBezTo>
                    <a:pt x="130" y="20"/>
                    <a:pt x="130" y="20"/>
                    <a:pt x="130" y="20"/>
                  </a:cubicBezTo>
                  <a:lnTo>
                    <a:pt x="130" y="22"/>
                  </a:lnTo>
                  <a:close/>
                </a:path>
              </a:pathLst>
            </a:custGeom>
            <a:solidFill>
              <a:srgbClr val="7030A0"/>
            </a:solidFill>
            <a:ln w="3175">
              <a:solidFill>
                <a:srgbClr val="7030A0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3" name="Freeform 173"/>
            <p:cNvSpPr>
              <a:spLocks noEditPoints="1"/>
            </p:cNvSpPr>
            <p:nvPr/>
          </p:nvSpPr>
          <p:spPr bwMode="auto">
            <a:xfrm>
              <a:off x="3749129" y="5156021"/>
              <a:ext cx="1630013" cy="1227417"/>
            </a:xfrm>
            <a:custGeom>
              <a:avLst/>
              <a:gdLst>
                <a:gd name="T0" fmla="*/ 134 w 144"/>
                <a:gd name="T1" fmla="*/ 23 h 104"/>
                <a:gd name="T2" fmla="*/ 136 w 144"/>
                <a:gd name="T3" fmla="*/ 20 h 104"/>
                <a:gd name="T4" fmla="*/ 130 w 144"/>
                <a:gd name="T5" fmla="*/ 18 h 104"/>
                <a:gd name="T6" fmla="*/ 124 w 144"/>
                <a:gd name="T7" fmla="*/ 18 h 104"/>
                <a:gd name="T8" fmla="*/ 116 w 144"/>
                <a:gd name="T9" fmla="*/ 15 h 104"/>
                <a:gd name="T10" fmla="*/ 110 w 144"/>
                <a:gd name="T11" fmla="*/ 13 h 104"/>
                <a:gd name="T12" fmla="*/ 103 w 144"/>
                <a:gd name="T13" fmla="*/ 14 h 104"/>
                <a:gd name="T14" fmla="*/ 97 w 144"/>
                <a:gd name="T15" fmla="*/ 13 h 104"/>
                <a:gd name="T16" fmla="*/ 87 w 144"/>
                <a:gd name="T17" fmla="*/ 10 h 104"/>
                <a:gd name="T18" fmla="*/ 83 w 144"/>
                <a:gd name="T19" fmla="*/ 5 h 104"/>
                <a:gd name="T20" fmla="*/ 70 w 144"/>
                <a:gd name="T21" fmla="*/ 4 h 104"/>
                <a:gd name="T22" fmla="*/ 58 w 144"/>
                <a:gd name="T23" fmla="*/ 4 h 104"/>
                <a:gd name="T24" fmla="*/ 34 w 144"/>
                <a:gd name="T25" fmla="*/ 2 h 104"/>
                <a:gd name="T26" fmla="*/ 23 w 144"/>
                <a:gd name="T27" fmla="*/ 1 h 104"/>
                <a:gd name="T28" fmla="*/ 14 w 144"/>
                <a:gd name="T29" fmla="*/ 1 h 104"/>
                <a:gd name="T30" fmla="*/ 10 w 144"/>
                <a:gd name="T31" fmla="*/ 4 h 104"/>
                <a:gd name="T32" fmla="*/ 3 w 144"/>
                <a:gd name="T33" fmla="*/ 7 h 104"/>
                <a:gd name="T34" fmla="*/ 1 w 144"/>
                <a:gd name="T35" fmla="*/ 13 h 104"/>
                <a:gd name="T36" fmla="*/ 1 w 144"/>
                <a:gd name="T37" fmla="*/ 17 h 104"/>
                <a:gd name="T38" fmla="*/ 3 w 144"/>
                <a:gd name="T39" fmla="*/ 17 h 104"/>
                <a:gd name="T40" fmla="*/ 3 w 144"/>
                <a:gd name="T41" fmla="*/ 21 h 104"/>
                <a:gd name="T42" fmla="*/ 4 w 144"/>
                <a:gd name="T43" fmla="*/ 24 h 104"/>
                <a:gd name="T44" fmla="*/ 8 w 144"/>
                <a:gd name="T45" fmla="*/ 23 h 104"/>
                <a:gd name="T46" fmla="*/ 10 w 144"/>
                <a:gd name="T47" fmla="*/ 24 h 104"/>
                <a:gd name="T48" fmla="*/ 14 w 144"/>
                <a:gd name="T49" fmla="*/ 25 h 104"/>
                <a:gd name="T50" fmla="*/ 21 w 144"/>
                <a:gd name="T51" fmla="*/ 24 h 104"/>
                <a:gd name="T52" fmla="*/ 27 w 144"/>
                <a:gd name="T53" fmla="*/ 25 h 104"/>
                <a:gd name="T54" fmla="*/ 30 w 144"/>
                <a:gd name="T55" fmla="*/ 30 h 104"/>
                <a:gd name="T56" fmla="*/ 23 w 144"/>
                <a:gd name="T57" fmla="*/ 37 h 104"/>
                <a:gd name="T58" fmla="*/ 23 w 144"/>
                <a:gd name="T59" fmla="*/ 47 h 104"/>
                <a:gd name="T60" fmla="*/ 21 w 144"/>
                <a:gd name="T61" fmla="*/ 51 h 104"/>
                <a:gd name="T62" fmla="*/ 17 w 144"/>
                <a:gd name="T63" fmla="*/ 56 h 104"/>
                <a:gd name="T64" fmla="*/ 17 w 144"/>
                <a:gd name="T65" fmla="*/ 60 h 104"/>
                <a:gd name="T66" fmla="*/ 17 w 144"/>
                <a:gd name="T67" fmla="*/ 68 h 104"/>
                <a:gd name="T68" fmla="*/ 17 w 144"/>
                <a:gd name="T69" fmla="*/ 74 h 104"/>
                <a:gd name="T70" fmla="*/ 17 w 144"/>
                <a:gd name="T71" fmla="*/ 78 h 104"/>
                <a:gd name="T72" fmla="*/ 13 w 144"/>
                <a:gd name="T73" fmla="*/ 83 h 104"/>
                <a:gd name="T74" fmla="*/ 18 w 144"/>
                <a:gd name="T75" fmla="*/ 88 h 104"/>
                <a:gd name="T76" fmla="*/ 25 w 144"/>
                <a:gd name="T77" fmla="*/ 94 h 104"/>
                <a:gd name="T78" fmla="*/ 27 w 144"/>
                <a:gd name="T79" fmla="*/ 97 h 104"/>
                <a:gd name="T80" fmla="*/ 28 w 144"/>
                <a:gd name="T81" fmla="*/ 103 h 104"/>
                <a:gd name="T82" fmla="*/ 36 w 144"/>
                <a:gd name="T83" fmla="*/ 103 h 104"/>
                <a:gd name="T84" fmla="*/ 46 w 144"/>
                <a:gd name="T85" fmla="*/ 97 h 104"/>
                <a:gd name="T86" fmla="*/ 64 w 144"/>
                <a:gd name="T87" fmla="*/ 96 h 104"/>
                <a:gd name="T88" fmla="*/ 73 w 144"/>
                <a:gd name="T89" fmla="*/ 94 h 104"/>
                <a:gd name="T90" fmla="*/ 83 w 144"/>
                <a:gd name="T91" fmla="*/ 84 h 104"/>
                <a:gd name="T92" fmla="*/ 90 w 144"/>
                <a:gd name="T93" fmla="*/ 78 h 104"/>
                <a:gd name="T94" fmla="*/ 100 w 144"/>
                <a:gd name="T95" fmla="*/ 67 h 104"/>
                <a:gd name="T96" fmla="*/ 97 w 144"/>
                <a:gd name="T97" fmla="*/ 53 h 104"/>
                <a:gd name="T98" fmla="*/ 107 w 144"/>
                <a:gd name="T99" fmla="*/ 41 h 104"/>
                <a:gd name="T100" fmla="*/ 117 w 144"/>
                <a:gd name="T101" fmla="*/ 34 h 104"/>
                <a:gd name="T102" fmla="*/ 25 w 144"/>
                <a:gd name="T103" fmla="*/ 94 h 104"/>
                <a:gd name="T104" fmla="*/ 133 w 144"/>
                <a:gd name="T105" fmla="*/ 53 h 104"/>
                <a:gd name="T106" fmla="*/ 126 w 144"/>
                <a:gd name="T107" fmla="*/ 57 h 104"/>
                <a:gd name="T108" fmla="*/ 133 w 144"/>
                <a:gd name="T109" fmla="*/ 60 h 104"/>
                <a:gd name="T110" fmla="*/ 137 w 144"/>
                <a:gd name="T111" fmla="*/ 54 h 104"/>
                <a:gd name="T112" fmla="*/ 115 w 144"/>
                <a:gd name="T113" fmla="*/ 66 h 104"/>
                <a:gd name="T114" fmla="*/ 117 w 144"/>
                <a:gd name="T115" fmla="*/ 64 h 104"/>
                <a:gd name="T116" fmla="*/ 140 w 144"/>
                <a:gd name="T117" fmla="*/ 52 h 104"/>
                <a:gd name="T118" fmla="*/ 144 w 144"/>
                <a:gd name="T1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4" h="104">
                  <a:moveTo>
                    <a:pt x="132" y="28"/>
                  </a:moveTo>
                  <a:cubicBezTo>
                    <a:pt x="133" y="27"/>
                    <a:pt x="133" y="27"/>
                    <a:pt x="133" y="27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6" y="30"/>
                    <a:pt x="126" y="30"/>
                    <a:pt x="126" y="30"/>
                  </a:cubicBezTo>
                  <a:lnTo>
                    <a:pt x="132" y="28"/>
                  </a:lnTo>
                  <a:close/>
                  <a:moveTo>
                    <a:pt x="25" y="94"/>
                  </a:moveTo>
                  <a:cubicBezTo>
                    <a:pt x="25" y="93"/>
                    <a:pt x="25" y="93"/>
                    <a:pt x="25" y="93"/>
                  </a:cubicBezTo>
                  <a:cubicBezTo>
                    <a:pt x="27" y="93"/>
                    <a:pt x="27" y="93"/>
                    <a:pt x="27" y="93"/>
                  </a:cubicBezTo>
                  <a:lnTo>
                    <a:pt x="25" y="94"/>
                  </a:lnTo>
                  <a:close/>
                  <a:moveTo>
                    <a:pt x="133" y="53"/>
                  </a:moveTo>
                  <a:cubicBezTo>
                    <a:pt x="134" y="51"/>
                    <a:pt x="134" y="51"/>
                    <a:pt x="134" y="51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27" y="54"/>
                    <a:pt x="127" y="54"/>
                    <a:pt x="127" y="54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9" y="57"/>
                    <a:pt x="129" y="57"/>
                    <a:pt x="129" y="57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4" y="54"/>
                    <a:pt x="134" y="54"/>
                    <a:pt x="134" y="54"/>
                  </a:cubicBezTo>
                  <a:lnTo>
                    <a:pt x="133" y="53"/>
                  </a:lnTo>
                  <a:close/>
                  <a:moveTo>
                    <a:pt x="115" y="64"/>
                  </a:moveTo>
                  <a:cubicBezTo>
                    <a:pt x="115" y="66"/>
                    <a:pt x="115" y="66"/>
                    <a:pt x="115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5" y="64"/>
                    <a:pt x="115" y="64"/>
                    <a:pt x="115" y="64"/>
                  </a:cubicBezTo>
                  <a:close/>
                  <a:moveTo>
                    <a:pt x="143" y="51"/>
                  </a:moveTo>
                  <a:cubicBezTo>
                    <a:pt x="141" y="51"/>
                    <a:pt x="141" y="51"/>
                    <a:pt x="141" y="51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3" y="51"/>
                    <a:pt x="143" y="51"/>
                    <a:pt x="143" y="5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4" name="Freeform 174"/>
            <p:cNvSpPr>
              <a:spLocks noEditPoints="1"/>
            </p:cNvSpPr>
            <p:nvPr/>
          </p:nvSpPr>
          <p:spPr bwMode="auto">
            <a:xfrm>
              <a:off x="7376112" y="5476218"/>
              <a:ext cx="972882" cy="1094006"/>
            </a:xfrm>
            <a:custGeom>
              <a:avLst/>
              <a:gdLst>
                <a:gd name="T0" fmla="*/ 64 w 114"/>
                <a:gd name="T1" fmla="*/ 62 h 123"/>
                <a:gd name="T2" fmla="*/ 66 w 114"/>
                <a:gd name="T3" fmla="*/ 58 h 123"/>
                <a:gd name="T4" fmla="*/ 50 w 114"/>
                <a:gd name="T5" fmla="*/ 49 h 123"/>
                <a:gd name="T6" fmla="*/ 52 w 114"/>
                <a:gd name="T7" fmla="*/ 53 h 123"/>
                <a:gd name="T8" fmla="*/ 56 w 114"/>
                <a:gd name="T9" fmla="*/ 32 h 123"/>
                <a:gd name="T10" fmla="*/ 54 w 114"/>
                <a:gd name="T11" fmla="*/ 32 h 123"/>
                <a:gd name="T12" fmla="*/ 54 w 114"/>
                <a:gd name="T13" fmla="*/ 68 h 123"/>
                <a:gd name="T14" fmla="*/ 60 w 114"/>
                <a:gd name="T15" fmla="*/ 62 h 123"/>
                <a:gd name="T16" fmla="*/ 41 w 114"/>
                <a:gd name="T17" fmla="*/ 52 h 123"/>
                <a:gd name="T18" fmla="*/ 46 w 114"/>
                <a:gd name="T19" fmla="*/ 44 h 123"/>
                <a:gd name="T20" fmla="*/ 49 w 114"/>
                <a:gd name="T21" fmla="*/ 41 h 123"/>
                <a:gd name="T22" fmla="*/ 45 w 114"/>
                <a:gd name="T23" fmla="*/ 23 h 123"/>
                <a:gd name="T24" fmla="*/ 56 w 114"/>
                <a:gd name="T25" fmla="*/ 31 h 123"/>
                <a:gd name="T26" fmla="*/ 62 w 114"/>
                <a:gd name="T27" fmla="*/ 27 h 123"/>
                <a:gd name="T28" fmla="*/ 58 w 114"/>
                <a:gd name="T29" fmla="*/ 21 h 123"/>
                <a:gd name="T30" fmla="*/ 66 w 114"/>
                <a:gd name="T31" fmla="*/ 15 h 123"/>
                <a:gd name="T32" fmla="*/ 85 w 114"/>
                <a:gd name="T33" fmla="*/ 15 h 123"/>
                <a:gd name="T34" fmla="*/ 94 w 114"/>
                <a:gd name="T35" fmla="*/ 9 h 123"/>
                <a:gd name="T36" fmla="*/ 94 w 114"/>
                <a:gd name="T37" fmla="*/ 1 h 123"/>
                <a:gd name="T38" fmla="*/ 90 w 114"/>
                <a:gd name="T39" fmla="*/ 4 h 123"/>
                <a:gd name="T40" fmla="*/ 77 w 114"/>
                <a:gd name="T41" fmla="*/ 8 h 123"/>
                <a:gd name="T42" fmla="*/ 66 w 114"/>
                <a:gd name="T43" fmla="*/ 4 h 123"/>
                <a:gd name="T44" fmla="*/ 46 w 114"/>
                <a:gd name="T45" fmla="*/ 8 h 123"/>
                <a:gd name="T46" fmla="*/ 32 w 114"/>
                <a:gd name="T47" fmla="*/ 11 h 123"/>
                <a:gd name="T48" fmla="*/ 16 w 114"/>
                <a:gd name="T49" fmla="*/ 19 h 123"/>
                <a:gd name="T50" fmla="*/ 6 w 114"/>
                <a:gd name="T51" fmla="*/ 33 h 123"/>
                <a:gd name="T52" fmla="*/ 3 w 114"/>
                <a:gd name="T53" fmla="*/ 39 h 123"/>
                <a:gd name="T54" fmla="*/ 16 w 114"/>
                <a:gd name="T55" fmla="*/ 48 h 123"/>
                <a:gd name="T56" fmla="*/ 14 w 114"/>
                <a:gd name="T57" fmla="*/ 53 h 123"/>
                <a:gd name="T58" fmla="*/ 25 w 114"/>
                <a:gd name="T59" fmla="*/ 61 h 123"/>
                <a:gd name="T60" fmla="*/ 42 w 114"/>
                <a:gd name="T61" fmla="*/ 61 h 123"/>
                <a:gd name="T62" fmla="*/ 45 w 114"/>
                <a:gd name="T63" fmla="*/ 68 h 123"/>
                <a:gd name="T64" fmla="*/ 28 w 114"/>
                <a:gd name="T65" fmla="*/ 62 h 123"/>
                <a:gd name="T66" fmla="*/ 28 w 114"/>
                <a:gd name="T67" fmla="*/ 78 h 123"/>
                <a:gd name="T68" fmla="*/ 33 w 114"/>
                <a:gd name="T69" fmla="*/ 88 h 123"/>
                <a:gd name="T70" fmla="*/ 41 w 114"/>
                <a:gd name="T71" fmla="*/ 96 h 123"/>
                <a:gd name="T72" fmla="*/ 49 w 114"/>
                <a:gd name="T73" fmla="*/ 88 h 123"/>
                <a:gd name="T74" fmla="*/ 50 w 114"/>
                <a:gd name="T75" fmla="*/ 80 h 123"/>
                <a:gd name="T76" fmla="*/ 50 w 114"/>
                <a:gd name="T77" fmla="*/ 72 h 123"/>
                <a:gd name="T78" fmla="*/ 50 w 114"/>
                <a:gd name="T79" fmla="*/ 68 h 123"/>
                <a:gd name="T80" fmla="*/ 90 w 114"/>
                <a:gd name="T81" fmla="*/ 118 h 123"/>
                <a:gd name="T82" fmla="*/ 72 w 114"/>
                <a:gd name="T83" fmla="*/ 116 h 123"/>
                <a:gd name="T84" fmla="*/ 60 w 114"/>
                <a:gd name="T85" fmla="*/ 112 h 123"/>
                <a:gd name="T86" fmla="*/ 77 w 114"/>
                <a:gd name="T87" fmla="*/ 122 h 123"/>
                <a:gd name="T88" fmla="*/ 98 w 114"/>
                <a:gd name="T89" fmla="*/ 118 h 123"/>
                <a:gd name="T90" fmla="*/ 94 w 114"/>
                <a:gd name="T91" fmla="*/ 118 h 123"/>
                <a:gd name="T92" fmla="*/ 95 w 114"/>
                <a:gd name="T93" fmla="*/ 61 h 123"/>
                <a:gd name="T94" fmla="*/ 99 w 114"/>
                <a:gd name="T95" fmla="*/ 57 h 123"/>
                <a:gd name="T96" fmla="*/ 84 w 114"/>
                <a:gd name="T97" fmla="*/ 64 h 123"/>
                <a:gd name="T98" fmla="*/ 84 w 114"/>
                <a:gd name="T99" fmla="*/ 61 h 123"/>
                <a:gd name="T100" fmla="*/ 84 w 114"/>
                <a:gd name="T101" fmla="*/ 64 h 123"/>
                <a:gd name="T102" fmla="*/ 107 w 114"/>
                <a:gd name="T103" fmla="*/ 102 h 123"/>
                <a:gd name="T104" fmla="*/ 110 w 114"/>
                <a:gd name="T105" fmla="*/ 96 h 123"/>
                <a:gd name="T106" fmla="*/ 110 w 114"/>
                <a:gd name="T107" fmla="*/ 96 h 123"/>
                <a:gd name="T108" fmla="*/ 5 w 114"/>
                <a:gd name="T109" fmla="*/ 44 h 123"/>
                <a:gd name="T110" fmla="*/ 1 w 114"/>
                <a:gd name="T111" fmla="*/ 39 h 123"/>
                <a:gd name="T112" fmla="*/ 13 w 114"/>
                <a:gd name="T113" fmla="*/ 68 h 123"/>
                <a:gd name="T114" fmla="*/ 9 w 114"/>
                <a:gd name="T115" fmla="*/ 64 h 123"/>
                <a:gd name="T116" fmla="*/ 78 w 114"/>
                <a:gd name="T117" fmla="*/ 82 h 123"/>
                <a:gd name="T118" fmla="*/ 77 w 114"/>
                <a:gd name="T119" fmla="*/ 86 h 123"/>
                <a:gd name="T120" fmla="*/ 74 w 114"/>
                <a:gd name="T121" fmla="*/ 36 h 123"/>
                <a:gd name="T122" fmla="*/ 72 w 114"/>
                <a:gd name="T123" fmla="*/ 37 h 123"/>
                <a:gd name="T124" fmla="*/ 74 w 114"/>
                <a:gd name="T125" fmla="*/ 3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" h="123">
                  <a:moveTo>
                    <a:pt x="52" y="53"/>
                  </a:moveTo>
                  <a:lnTo>
                    <a:pt x="54" y="57"/>
                  </a:lnTo>
                  <a:lnTo>
                    <a:pt x="56" y="58"/>
                  </a:lnTo>
                  <a:lnTo>
                    <a:pt x="58" y="61"/>
                  </a:lnTo>
                  <a:lnTo>
                    <a:pt x="62" y="61"/>
                  </a:lnTo>
                  <a:lnTo>
                    <a:pt x="64" y="62"/>
                  </a:lnTo>
                  <a:lnTo>
                    <a:pt x="68" y="66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68" y="65"/>
                  </a:lnTo>
                  <a:lnTo>
                    <a:pt x="66" y="62"/>
                  </a:lnTo>
                  <a:lnTo>
                    <a:pt x="66" y="58"/>
                  </a:lnTo>
                  <a:lnTo>
                    <a:pt x="64" y="57"/>
                  </a:lnTo>
                  <a:lnTo>
                    <a:pt x="62" y="54"/>
                  </a:lnTo>
                  <a:lnTo>
                    <a:pt x="58" y="54"/>
                  </a:lnTo>
                  <a:lnTo>
                    <a:pt x="54" y="53"/>
                  </a:lnTo>
                  <a:lnTo>
                    <a:pt x="52" y="49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5" y="53"/>
                  </a:lnTo>
                  <a:lnTo>
                    <a:pt x="49" y="52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close/>
                  <a:moveTo>
                    <a:pt x="54" y="32"/>
                  </a:moveTo>
                  <a:lnTo>
                    <a:pt x="56" y="32"/>
                  </a:lnTo>
                  <a:lnTo>
                    <a:pt x="54" y="31"/>
                  </a:lnTo>
                  <a:lnTo>
                    <a:pt x="50" y="28"/>
                  </a:lnTo>
                  <a:lnTo>
                    <a:pt x="52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close/>
                  <a:moveTo>
                    <a:pt x="50" y="68"/>
                  </a:moveTo>
                  <a:lnTo>
                    <a:pt x="54" y="68"/>
                  </a:lnTo>
                  <a:lnTo>
                    <a:pt x="60" y="70"/>
                  </a:lnTo>
                  <a:lnTo>
                    <a:pt x="64" y="74"/>
                  </a:lnTo>
                  <a:lnTo>
                    <a:pt x="64" y="70"/>
                  </a:lnTo>
                  <a:lnTo>
                    <a:pt x="62" y="66"/>
                  </a:lnTo>
                  <a:lnTo>
                    <a:pt x="62" y="65"/>
                  </a:lnTo>
                  <a:lnTo>
                    <a:pt x="60" y="62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50" y="54"/>
                  </a:lnTo>
                  <a:lnTo>
                    <a:pt x="49" y="54"/>
                  </a:lnTo>
                  <a:lnTo>
                    <a:pt x="45" y="53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6" y="49"/>
                  </a:lnTo>
                  <a:lnTo>
                    <a:pt x="45" y="48"/>
                  </a:lnTo>
                  <a:lnTo>
                    <a:pt x="45" y="45"/>
                  </a:lnTo>
                  <a:lnTo>
                    <a:pt x="45" y="44"/>
                  </a:lnTo>
                  <a:lnTo>
                    <a:pt x="46" y="44"/>
                  </a:lnTo>
                  <a:lnTo>
                    <a:pt x="49" y="44"/>
                  </a:lnTo>
                  <a:lnTo>
                    <a:pt x="49" y="45"/>
                  </a:lnTo>
                  <a:lnTo>
                    <a:pt x="49" y="48"/>
                  </a:lnTo>
                  <a:lnTo>
                    <a:pt x="50" y="48"/>
                  </a:lnTo>
                  <a:lnTo>
                    <a:pt x="50" y="45"/>
                  </a:lnTo>
                  <a:lnTo>
                    <a:pt x="49" y="41"/>
                  </a:lnTo>
                  <a:lnTo>
                    <a:pt x="42" y="35"/>
                  </a:lnTo>
                  <a:lnTo>
                    <a:pt x="41" y="31"/>
                  </a:lnTo>
                  <a:lnTo>
                    <a:pt x="38" y="27"/>
                  </a:lnTo>
                  <a:lnTo>
                    <a:pt x="41" y="23"/>
                  </a:lnTo>
                  <a:lnTo>
                    <a:pt x="45" y="21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46" y="24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6" y="31"/>
                  </a:lnTo>
                  <a:lnTo>
                    <a:pt x="58" y="31"/>
                  </a:lnTo>
                  <a:lnTo>
                    <a:pt x="60" y="31"/>
                  </a:lnTo>
                  <a:lnTo>
                    <a:pt x="56" y="27"/>
                  </a:lnTo>
                  <a:lnTo>
                    <a:pt x="56" y="24"/>
                  </a:lnTo>
                  <a:lnTo>
                    <a:pt x="58" y="24"/>
                  </a:lnTo>
                  <a:lnTo>
                    <a:pt x="62" y="27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4" y="24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56" y="21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9" y="15"/>
                  </a:lnTo>
                  <a:lnTo>
                    <a:pt x="72" y="15"/>
                  </a:lnTo>
                  <a:lnTo>
                    <a:pt x="76" y="13"/>
                  </a:lnTo>
                  <a:lnTo>
                    <a:pt x="77" y="15"/>
                  </a:lnTo>
                  <a:lnTo>
                    <a:pt x="85" y="15"/>
                  </a:lnTo>
                  <a:lnTo>
                    <a:pt x="89" y="17"/>
                  </a:lnTo>
                  <a:lnTo>
                    <a:pt x="90" y="19"/>
                  </a:lnTo>
                  <a:lnTo>
                    <a:pt x="93" y="15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9"/>
                  </a:lnTo>
                  <a:lnTo>
                    <a:pt x="94" y="8"/>
                  </a:lnTo>
                  <a:lnTo>
                    <a:pt x="95" y="8"/>
                  </a:lnTo>
                  <a:lnTo>
                    <a:pt x="98" y="5"/>
                  </a:lnTo>
                  <a:lnTo>
                    <a:pt x="95" y="4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9" y="1"/>
                  </a:lnTo>
                  <a:lnTo>
                    <a:pt x="90" y="1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89" y="8"/>
                  </a:lnTo>
                  <a:lnTo>
                    <a:pt x="86" y="8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3" y="5"/>
                  </a:lnTo>
                  <a:lnTo>
                    <a:pt x="70" y="7"/>
                  </a:lnTo>
                  <a:lnTo>
                    <a:pt x="69" y="8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8" y="5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2" y="11"/>
                  </a:lnTo>
                  <a:lnTo>
                    <a:pt x="25" y="13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2" y="24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5" y="39"/>
                  </a:lnTo>
                  <a:lnTo>
                    <a:pt x="3" y="37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5" y="40"/>
                  </a:lnTo>
                  <a:lnTo>
                    <a:pt x="6" y="44"/>
                  </a:lnTo>
                  <a:lnTo>
                    <a:pt x="10" y="45"/>
                  </a:lnTo>
                  <a:lnTo>
                    <a:pt x="12" y="49"/>
                  </a:lnTo>
                  <a:lnTo>
                    <a:pt x="14" y="49"/>
                  </a:lnTo>
                  <a:lnTo>
                    <a:pt x="16" y="48"/>
                  </a:lnTo>
                  <a:lnTo>
                    <a:pt x="18" y="49"/>
                  </a:lnTo>
                  <a:lnTo>
                    <a:pt x="20" y="49"/>
                  </a:lnTo>
                  <a:lnTo>
                    <a:pt x="18" y="52"/>
                  </a:lnTo>
                  <a:lnTo>
                    <a:pt x="14" y="49"/>
                  </a:lnTo>
                  <a:lnTo>
                    <a:pt x="12" y="52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0" y="62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32" y="61"/>
                  </a:lnTo>
                  <a:lnTo>
                    <a:pt x="36" y="61"/>
                  </a:lnTo>
                  <a:lnTo>
                    <a:pt x="37" y="61"/>
                  </a:lnTo>
                  <a:lnTo>
                    <a:pt x="38" y="58"/>
                  </a:lnTo>
                  <a:lnTo>
                    <a:pt x="41" y="62"/>
                  </a:lnTo>
                  <a:lnTo>
                    <a:pt x="42" y="61"/>
                  </a:lnTo>
                  <a:lnTo>
                    <a:pt x="45" y="62"/>
                  </a:lnTo>
                  <a:lnTo>
                    <a:pt x="49" y="65"/>
                  </a:lnTo>
                  <a:lnTo>
                    <a:pt x="50" y="65"/>
                  </a:lnTo>
                  <a:lnTo>
                    <a:pt x="49" y="66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1" y="66"/>
                  </a:lnTo>
                  <a:lnTo>
                    <a:pt x="38" y="65"/>
                  </a:lnTo>
                  <a:lnTo>
                    <a:pt x="36" y="62"/>
                  </a:lnTo>
                  <a:lnTo>
                    <a:pt x="32" y="61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25" y="65"/>
                  </a:lnTo>
                  <a:lnTo>
                    <a:pt x="24" y="65"/>
                  </a:lnTo>
                  <a:lnTo>
                    <a:pt x="22" y="66"/>
                  </a:lnTo>
                  <a:lnTo>
                    <a:pt x="20" y="68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4"/>
                  </a:lnTo>
                  <a:lnTo>
                    <a:pt x="28" y="85"/>
                  </a:lnTo>
                  <a:lnTo>
                    <a:pt x="29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3" y="85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8" y="92"/>
                  </a:lnTo>
                  <a:lnTo>
                    <a:pt x="38" y="96"/>
                  </a:lnTo>
                  <a:lnTo>
                    <a:pt x="41" y="96"/>
                  </a:lnTo>
                  <a:lnTo>
                    <a:pt x="42" y="89"/>
                  </a:lnTo>
                  <a:lnTo>
                    <a:pt x="45" y="89"/>
                  </a:lnTo>
                  <a:lnTo>
                    <a:pt x="52" y="96"/>
                  </a:lnTo>
                  <a:lnTo>
                    <a:pt x="50" y="93"/>
                  </a:lnTo>
                  <a:lnTo>
                    <a:pt x="49" y="92"/>
                  </a:lnTo>
                  <a:lnTo>
                    <a:pt x="49" y="88"/>
                  </a:lnTo>
                  <a:lnTo>
                    <a:pt x="49" y="85"/>
                  </a:lnTo>
                  <a:lnTo>
                    <a:pt x="45" y="80"/>
                  </a:lnTo>
                  <a:lnTo>
                    <a:pt x="45" y="74"/>
                  </a:lnTo>
                  <a:lnTo>
                    <a:pt x="49" y="78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2" y="74"/>
                  </a:lnTo>
                  <a:lnTo>
                    <a:pt x="52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49" y="70"/>
                  </a:lnTo>
                  <a:lnTo>
                    <a:pt x="49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94" y="118"/>
                  </a:moveTo>
                  <a:lnTo>
                    <a:pt x="93" y="120"/>
                  </a:lnTo>
                  <a:lnTo>
                    <a:pt x="90" y="118"/>
                  </a:lnTo>
                  <a:lnTo>
                    <a:pt x="90" y="116"/>
                  </a:lnTo>
                  <a:lnTo>
                    <a:pt x="86" y="116"/>
                  </a:lnTo>
                  <a:lnTo>
                    <a:pt x="81" y="114"/>
                  </a:lnTo>
                  <a:lnTo>
                    <a:pt x="77" y="114"/>
                  </a:lnTo>
                  <a:lnTo>
                    <a:pt x="73" y="114"/>
                  </a:lnTo>
                  <a:lnTo>
                    <a:pt x="72" y="116"/>
                  </a:lnTo>
                  <a:lnTo>
                    <a:pt x="68" y="114"/>
                  </a:lnTo>
                  <a:lnTo>
                    <a:pt x="66" y="112"/>
                  </a:lnTo>
                  <a:lnTo>
                    <a:pt x="64" y="112"/>
                  </a:lnTo>
                  <a:lnTo>
                    <a:pt x="62" y="112"/>
                  </a:lnTo>
                  <a:lnTo>
                    <a:pt x="60" y="110"/>
                  </a:lnTo>
                  <a:lnTo>
                    <a:pt x="60" y="112"/>
                  </a:lnTo>
                  <a:lnTo>
                    <a:pt x="58" y="112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7" y="122"/>
                  </a:lnTo>
                  <a:lnTo>
                    <a:pt x="81" y="123"/>
                  </a:lnTo>
                  <a:lnTo>
                    <a:pt x="82" y="122"/>
                  </a:lnTo>
                  <a:lnTo>
                    <a:pt x="95" y="122"/>
                  </a:lnTo>
                  <a:lnTo>
                    <a:pt x="99" y="120"/>
                  </a:lnTo>
                  <a:lnTo>
                    <a:pt x="99" y="118"/>
                  </a:lnTo>
                  <a:lnTo>
                    <a:pt x="98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close/>
                  <a:moveTo>
                    <a:pt x="99" y="57"/>
                  </a:moveTo>
                  <a:lnTo>
                    <a:pt x="98" y="54"/>
                  </a:lnTo>
                  <a:lnTo>
                    <a:pt x="95" y="57"/>
                  </a:lnTo>
                  <a:lnTo>
                    <a:pt x="98" y="61"/>
                  </a:lnTo>
                  <a:lnTo>
                    <a:pt x="95" y="61"/>
                  </a:lnTo>
                  <a:lnTo>
                    <a:pt x="98" y="65"/>
                  </a:lnTo>
                  <a:lnTo>
                    <a:pt x="102" y="65"/>
                  </a:lnTo>
                  <a:lnTo>
                    <a:pt x="102" y="62"/>
                  </a:lnTo>
                  <a:lnTo>
                    <a:pt x="99" y="58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close/>
                  <a:moveTo>
                    <a:pt x="84" y="64"/>
                  </a:moveTo>
                  <a:lnTo>
                    <a:pt x="85" y="62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2" y="57"/>
                  </a:lnTo>
                  <a:lnTo>
                    <a:pt x="82" y="60"/>
                  </a:lnTo>
                  <a:lnTo>
                    <a:pt x="84" y="61"/>
                  </a:lnTo>
                  <a:lnTo>
                    <a:pt x="84" y="62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close/>
                  <a:moveTo>
                    <a:pt x="110" y="96"/>
                  </a:moveTo>
                  <a:lnTo>
                    <a:pt x="107" y="98"/>
                  </a:lnTo>
                  <a:lnTo>
                    <a:pt x="107" y="100"/>
                  </a:lnTo>
                  <a:lnTo>
                    <a:pt x="107" y="102"/>
                  </a:lnTo>
                  <a:lnTo>
                    <a:pt x="111" y="101"/>
                  </a:lnTo>
                  <a:lnTo>
                    <a:pt x="113" y="100"/>
                  </a:lnTo>
                  <a:lnTo>
                    <a:pt x="113" y="98"/>
                  </a:lnTo>
                  <a:lnTo>
                    <a:pt x="114" y="97"/>
                  </a:lnTo>
                  <a:lnTo>
                    <a:pt x="114" y="94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close/>
                  <a:moveTo>
                    <a:pt x="1" y="39"/>
                  </a:moveTo>
                  <a:lnTo>
                    <a:pt x="0" y="39"/>
                  </a:lnTo>
                  <a:lnTo>
                    <a:pt x="1" y="44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5" y="44"/>
                  </a:lnTo>
                  <a:lnTo>
                    <a:pt x="3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9" y="64"/>
                  </a:moveTo>
                  <a:lnTo>
                    <a:pt x="10" y="66"/>
                  </a:lnTo>
                  <a:lnTo>
                    <a:pt x="12" y="66"/>
                  </a:lnTo>
                  <a:lnTo>
                    <a:pt x="13" y="68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close/>
                  <a:moveTo>
                    <a:pt x="77" y="86"/>
                  </a:moveTo>
                  <a:lnTo>
                    <a:pt x="78" y="82"/>
                  </a:lnTo>
                  <a:lnTo>
                    <a:pt x="77" y="82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6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close/>
                  <a:moveTo>
                    <a:pt x="74" y="36"/>
                  </a:moveTo>
                  <a:lnTo>
                    <a:pt x="74" y="35"/>
                  </a:lnTo>
                  <a:lnTo>
                    <a:pt x="73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72" y="39"/>
                  </a:lnTo>
                  <a:lnTo>
                    <a:pt x="72" y="37"/>
                  </a:lnTo>
                  <a:lnTo>
                    <a:pt x="74" y="39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5" name="Freeform 175"/>
            <p:cNvSpPr>
              <a:spLocks noEditPoints="1"/>
            </p:cNvSpPr>
            <p:nvPr/>
          </p:nvSpPr>
          <p:spPr bwMode="auto">
            <a:xfrm>
              <a:off x="6266681" y="1367033"/>
              <a:ext cx="1314248" cy="2027911"/>
            </a:xfrm>
            <a:custGeom>
              <a:avLst/>
              <a:gdLst>
                <a:gd name="T0" fmla="*/ 97 w 154"/>
                <a:gd name="T1" fmla="*/ 190 h 228"/>
                <a:gd name="T2" fmla="*/ 95 w 154"/>
                <a:gd name="T3" fmla="*/ 181 h 228"/>
                <a:gd name="T4" fmla="*/ 95 w 154"/>
                <a:gd name="T5" fmla="*/ 181 h 228"/>
                <a:gd name="T6" fmla="*/ 93 w 154"/>
                <a:gd name="T7" fmla="*/ 195 h 228"/>
                <a:gd name="T8" fmla="*/ 48 w 154"/>
                <a:gd name="T9" fmla="*/ 228 h 228"/>
                <a:gd name="T10" fmla="*/ 48 w 154"/>
                <a:gd name="T11" fmla="*/ 226 h 228"/>
                <a:gd name="T12" fmla="*/ 93 w 154"/>
                <a:gd name="T13" fmla="*/ 154 h 228"/>
                <a:gd name="T14" fmla="*/ 93 w 154"/>
                <a:gd name="T15" fmla="*/ 154 h 228"/>
                <a:gd name="T16" fmla="*/ 148 w 154"/>
                <a:gd name="T17" fmla="*/ 41 h 228"/>
                <a:gd name="T18" fmla="*/ 146 w 154"/>
                <a:gd name="T19" fmla="*/ 28 h 228"/>
                <a:gd name="T20" fmla="*/ 144 w 154"/>
                <a:gd name="T21" fmla="*/ 16 h 228"/>
                <a:gd name="T22" fmla="*/ 110 w 154"/>
                <a:gd name="T23" fmla="*/ 0 h 228"/>
                <a:gd name="T24" fmla="*/ 105 w 154"/>
                <a:gd name="T25" fmla="*/ 3 h 228"/>
                <a:gd name="T26" fmla="*/ 83 w 154"/>
                <a:gd name="T27" fmla="*/ 7 h 228"/>
                <a:gd name="T28" fmla="*/ 75 w 154"/>
                <a:gd name="T29" fmla="*/ 15 h 228"/>
                <a:gd name="T30" fmla="*/ 61 w 154"/>
                <a:gd name="T31" fmla="*/ 28 h 228"/>
                <a:gd name="T32" fmla="*/ 49 w 154"/>
                <a:gd name="T33" fmla="*/ 43 h 228"/>
                <a:gd name="T34" fmla="*/ 34 w 154"/>
                <a:gd name="T35" fmla="*/ 64 h 228"/>
                <a:gd name="T36" fmla="*/ 32 w 154"/>
                <a:gd name="T37" fmla="*/ 77 h 228"/>
                <a:gd name="T38" fmla="*/ 10 w 154"/>
                <a:gd name="T39" fmla="*/ 85 h 228"/>
                <a:gd name="T40" fmla="*/ 10 w 154"/>
                <a:gd name="T41" fmla="*/ 102 h 228"/>
                <a:gd name="T42" fmla="*/ 18 w 154"/>
                <a:gd name="T43" fmla="*/ 121 h 228"/>
                <a:gd name="T44" fmla="*/ 14 w 154"/>
                <a:gd name="T45" fmla="*/ 133 h 228"/>
                <a:gd name="T46" fmla="*/ 8 w 154"/>
                <a:gd name="T47" fmla="*/ 147 h 228"/>
                <a:gd name="T48" fmla="*/ 4 w 154"/>
                <a:gd name="T49" fmla="*/ 163 h 228"/>
                <a:gd name="T50" fmla="*/ 0 w 154"/>
                <a:gd name="T51" fmla="*/ 165 h 228"/>
                <a:gd name="T52" fmla="*/ 5 w 154"/>
                <a:gd name="T53" fmla="*/ 171 h 228"/>
                <a:gd name="T54" fmla="*/ 8 w 154"/>
                <a:gd name="T55" fmla="*/ 182 h 228"/>
                <a:gd name="T56" fmla="*/ 22 w 154"/>
                <a:gd name="T57" fmla="*/ 201 h 228"/>
                <a:gd name="T58" fmla="*/ 22 w 154"/>
                <a:gd name="T59" fmla="*/ 215 h 228"/>
                <a:gd name="T60" fmla="*/ 41 w 154"/>
                <a:gd name="T61" fmla="*/ 220 h 228"/>
                <a:gd name="T62" fmla="*/ 48 w 154"/>
                <a:gd name="T63" fmla="*/ 209 h 228"/>
                <a:gd name="T64" fmla="*/ 67 w 154"/>
                <a:gd name="T65" fmla="*/ 199 h 228"/>
                <a:gd name="T66" fmla="*/ 70 w 154"/>
                <a:gd name="T67" fmla="*/ 185 h 228"/>
                <a:gd name="T68" fmla="*/ 70 w 154"/>
                <a:gd name="T69" fmla="*/ 178 h 228"/>
                <a:gd name="T70" fmla="*/ 70 w 154"/>
                <a:gd name="T71" fmla="*/ 167 h 228"/>
                <a:gd name="T72" fmla="*/ 82 w 154"/>
                <a:gd name="T73" fmla="*/ 165 h 228"/>
                <a:gd name="T74" fmla="*/ 83 w 154"/>
                <a:gd name="T75" fmla="*/ 161 h 228"/>
                <a:gd name="T76" fmla="*/ 91 w 154"/>
                <a:gd name="T77" fmla="*/ 155 h 228"/>
                <a:gd name="T78" fmla="*/ 101 w 154"/>
                <a:gd name="T79" fmla="*/ 147 h 228"/>
                <a:gd name="T80" fmla="*/ 89 w 154"/>
                <a:gd name="T81" fmla="*/ 138 h 228"/>
                <a:gd name="T82" fmla="*/ 75 w 154"/>
                <a:gd name="T83" fmla="*/ 133 h 228"/>
                <a:gd name="T84" fmla="*/ 74 w 154"/>
                <a:gd name="T85" fmla="*/ 120 h 228"/>
                <a:gd name="T86" fmla="*/ 78 w 154"/>
                <a:gd name="T87" fmla="*/ 110 h 228"/>
                <a:gd name="T88" fmla="*/ 83 w 154"/>
                <a:gd name="T89" fmla="*/ 102 h 228"/>
                <a:gd name="T90" fmla="*/ 85 w 154"/>
                <a:gd name="T91" fmla="*/ 97 h 228"/>
                <a:gd name="T92" fmla="*/ 97 w 154"/>
                <a:gd name="T93" fmla="*/ 90 h 228"/>
                <a:gd name="T94" fmla="*/ 111 w 154"/>
                <a:gd name="T95" fmla="*/ 81 h 228"/>
                <a:gd name="T96" fmla="*/ 122 w 154"/>
                <a:gd name="T97" fmla="*/ 68 h 228"/>
                <a:gd name="T98" fmla="*/ 125 w 154"/>
                <a:gd name="T99" fmla="*/ 59 h 228"/>
                <a:gd name="T100" fmla="*/ 135 w 154"/>
                <a:gd name="T101" fmla="*/ 55 h 228"/>
                <a:gd name="T102" fmla="*/ 139 w 154"/>
                <a:gd name="T103" fmla="*/ 49 h 228"/>
                <a:gd name="T104" fmla="*/ 154 w 154"/>
                <a:gd name="T105" fmla="*/ 49 h 228"/>
                <a:gd name="T106" fmla="*/ 154 w 154"/>
                <a:gd name="T107" fmla="*/ 49 h 228"/>
                <a:gd name="T108" fmla="*/ 107 w 154"/>
                <a:gd name="T109" fmla="*/ 130 h 228"/>
                <a:gd name="T110" fmla="*/ 110 w 154"/>
                <a:gd name="T111" fmla="*/ 132 h 228"/>
                <a:gd name="T112" fmla="*/ 109 w 154"/>
                <a:gd name="T113" fmla="*/ 13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228">
                  <a:moveTo>
                    <a:pt x="95" y="181"/>
                  </a:moveTo>
                  <a:lnTo>
                    <a:pt x="91" y="185"/>
                  </a:lnTo>
                  <a:lnTo>
                    <a:pt x="91" y="190"/>
                  </a:lnTo>
                  <a:lnTo>
                    <a:pt x="91" y="191"/>
                  </a:lnTo>
                  <a:lnTo>
                    <a:pt x="93" y="194"/>
                  </a:lnTo>
                  <a:lnTo>
                    <a:pt x="97" y="190"/>
                  </a:lnTo>
                  <a:lnTo>
                    <a:pt x="101" y="186"/>
                  </a:lnTo>
                  <a:lnTo>
                    <a:pt x="98" y="186"/>
                  </a:lnTo>
                  <a:lnTo>
                    <a:pt x="101" y="182"/>
                  </a:lnTo>
                  <a:lnTo>
                    <a:pt x="101" y="181"/>
                  </a:lnTo>
                  <a:lnTo>
                    <a:pt x="98" y="178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close/>
                  <a:moveTo>
                    <a:pt x="93" y="195"/>
                  </a:moveTo>
                  <a:lnTo>
                    <a:pt x="93" y="194"/>
                  </a:lnTo>
                  <a:lnTo>
                    <a:pt x="91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close/>
                  <a:moveTo>
                    <a:pt x="48" y="226"/>
                  </a:moveTo>
                  <a:lnTo>
                    <a:pt x="48" y="228"/>
                  </a:lnTo>
                  <a:lnTo>
                    <a:pt x="49" y="228"/>
                  </a:lnTo>
                  <a:lnTo>
                    <a:pt x="51" y="228"/>
                  </a:lnTo>
                  <a:lnTo>
                    <a:pt x="51" y="226"/>
                  </a:lnTo>
                  <a:lnTo>
                    <a:pt x="48" y="224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close/>
                  <a:moveTo>
                    <a:pt x="93" y="154"/>
                  </a:moveTo>
                  <a:lnTo>
                    <a:pt x="93" y="155"/>
                  </a:lnTo>
                  <a:lnTo>
                    <a:pt x="95" y="155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close/>
                  <a:moveTo>
                    <a:pt x="154" y="49"/>
                  </a:moveTo>
                  <a:lnTo>
                    <a:pt x="148" y="43"/>
                  </a:lnTo>
                  <a:lnTo>
                    <a:pt x="148" y="41"/>
                  </a:lnTo>
                  <a:lnTo>
                    <a:pt x="148" y="37"/>
                  </a:lnTo>
                  <a:lnTo>
                    <a:pt x="148" y="36"/>
                  </a:lnTo>
                  <a:lnTo>
                    <a:pt x="150" y="33"/>
                  </a:lnTo>
                  <a:lnTo>
                    <a:pt x="148" y="32"/>
                  </a:lnTo>
                  <a:lnTo>
                    <a:pt x="146" y="29"/>
                  </a:lnTo>
                  <a:lnTo>
                    <a:pt x="146" y="28"/>
                  </a:lnTo>
                  <a:lnTo>
                    <a:pt x="146" y="27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42" y="20"/>
                  </a:lnTo>
                  <a:lnTo>
                    <a:pt x="142" y="19"/>
                  </a:lnTo>
                  <a:lnTo>
                    <a:pt x="144" y="16"/>
                  </a:lnTo>
                  <a:lnTo>
                    <a:pt x="142" y="15"/>
                  </a:lnTo>
                  <a:lnTo>
                    <a:pt x="139" y="13"/>
                  </a:lnTo>
                  <a:lnTo>
                    <a:pt x="136" y="11"/>
                  </a:lnTo>
                  <a:lnTo>
                    <a:pt x="129" y="7"/>
                  </a:lnTo>
                  <a:lnTo>
                    <a:pt x="115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2" y="0"/>
                  </a:lnTo>
                  <a:lnTo>
                    <a:pt x="105" y="1"/>
                  </a:lnTo>
                  <a:lnTo>
                    <a:pt x="105" y="3"/>
                  </a:lnTo>
                  <a:lnTo>
                    <a:pt x="101" y="7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5" y="9"/>
                  </a:lnTo>
                  <a:lnTo>
                    <a:pt x="87" y="7"/>
                  </a:lnTo>
                  <a:lnTo>
                    <a:pt x="83" y="7"/>
                  </a:lnTo>
                  <a:lnTo>
                    <a:pt x="82" y="7"/>
                  </a:lnTo>
                  <a:lnTo>
                    <a:pt x="79" y="7"/>
                  </a:lnTo>
                  <a:lnTo>
                    <a:pt x="79" y="9"/>
                  </a:lnTo>
                  <a:lnTo>
                    <a:pt x="79" y="13"/>
                  </a:lnTo>
                  <a:lnTo>
                    <a:pt x="78" y="15"/>
                  </a:lnTo>
                  <a:lnTo>
                    <a:pt x="75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8" y="27"/>
                  </a:lnTo>
                  <a:lnTo>
                    <a:pt x="61" y="28"/>
                  </a:lnTo>
                  <a:lnTo>
                    <a:pt x="61" y="29"/>
                  </a:lnTo>
                  <a:lnTo>
                    <a:pt x="51" y="37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49" y="43"/>
                  </a:lnTo>
                  <a:lnTo>
                    <a:pt x="44" y="45"/>
                  </a:lnTo>
                  <a:lnTo>
                    <a:pt x="38" y="45"/>
                  </a:lnTo>
                  <a:lnTo>
                    <a:pt x="40" y="51"/>
                  </a:lnTo>
                  <a:lnTo>
                    <a:pt x="40" y="55"/>
                  </a:lnTo>
                  <a:lnTo>
                    <a:pt x="38" y="59"/>
                  </a:lnTo>
                  <a:lnTo>
                    <a:pt x="34" y="64"/>
                  </a:lnTo>
                  <a:lnTo>
                    <a:pt x="28" y="70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4" y="76"/>
                  </a:lnTo>
                  <a:lnTo>
                    <a:pt x="32" y="77"/>
                  </a:lnTo>
                  <a:lnTo>
                    <a:pt x="28" y="77"/>
                  </a:lnTo>
                  <a:lnTo>
                    <a:pt x="22" y="77"/>
                  </a:lnTo>
                  <a:lnTo>
                    <a:pt x="17" y="80"/>
                  </a:lnTo>
                  <a:lnTo>
                    <a:pt x="13" y="81"/>
                  </a:lnTo>
                  <a:lnTo>
                    <a:pt x="10" y="84"/>
                  </a:lnTo>
                  <a:lnTo>
                    <a:pt x="10" y="85"/>
                  </a:lnTo>
                  <a:lnTo>
                    <a:pt x="9" y="86"/>
                  </a:lnTo>
                  <a:lnTo>
                    <a:pt x="9" y="90"/>
                  </a:lnTo>
                  <a:lnTo>
                    <a:pt x="10" y="94"/>
                  </a:lnTo>
                  <a:lnTo>
                    <a:pt x="9" y="97"/>
                  </a:lnTo>
                  <a:lnTo>
                    <a:pt x="9" y="98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4" y="117"/>
                  </a:lnTo>
                  <a:lnTo>
                    <a:pt x="18" y="120"/>
                  </a:lnTo>
                  <a:lnTo>
                    <a:pt x="18" y="121"/>
                  </a:lnTo>
                  <a:lnTo>
                    <a:pt x="21" y="124"/>
                  </a:lnTo>
                  <a:lnTo>
                    <a:pt x="18" y="125"/>
                  </a:lnTo>
                  <a:lnTo>
                    <a:pt x="14" y="128"/>
                  </a:lnTo>
                  <a:lnTo>
                    <a:pt x="13" y="129"/>
                  </a:lnTo>
                  <a:lnTo>
                    <a:pt x="13" y="130"/>
                  </a:lnTo>
                  <a:lnTo>
                    <a:pt x="14" y="133"/>
                  </a:lnTo>
                  <a:lnTo>
                    <a:pt x="17" y="137"/>
                  </a:lnTo>
                  <a:lnTo>
                    <a:pt x="14" y="142"/>
                  </a:lnTo>
                  <a:lnTo>
                    <a:pt x="13" y="143"/>
                  </a:lnTo>
                  <a:lnTo>
                    <a:pt x="10" y="143"/>
                  </a:lnTo>
                  <a:lnTo>
                    <a:pt x="9" y="146"/>
                  </a:lnTo>
                  <a:lnTo>
                    <a:pt x="8" y="147"/>
                  </a:lnTo>
                  <a:lnTo>
                    <a:pt x="8" y="150"/>
                  </a:lnTo>
                  <a:lnTo>
                    <a:pt x="5" y="151"/>
                  </a:lnTo>
                  <a:lnTo>
                    <a:pt x="8" y="154"/>
                  </a:lnTo>
                  <a:lnTo>
                    <a:pt x="8" y="159"/>
                  </a:lnTo>
                  <a:lnTo>
                    <a:pt x="5" y="161"/>
                  </a:lnTo>
                  <a:lnTo>
                    <a:pt x="4" y="163"/>
                  </a:lnTo>
                  <a:lnTo>
                    <a:pt x="1" y="161"/>
                  </a:lnTo>
                  <a:lnTo>
                    <a:pt x="1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" y="171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9" y="173"/>
                  </a:lnTo>
                  <a:lnTo>
                    <a:pt x="8" y="177"/>
                  </a:lnTo>
                  <a:lnTo>
                    <a:pt x="8" y="181"/>
                  </a:lnTo>
                  <a:lnTo>
                    <a:pt x="8" y="182"/>
                  </a:lnTo>
                  <a:lnTo>
                    <a:pt x="9" y="185"/>
                  </a:lnTo>
                  <a:lnTo>
                    <a:pt x="9" y="187"/>
                  </a:lnTo>
                  <a:lnTo>
                    <a:pt x="10" y="187"/>
                  </a:lnTo>
                  <a:lnTo>
                    <a:pt x="13" y="191"/>
                  </a:lnTo>
                  <a:lnTo>
                    <a:pt x="18" y="198"/>
                  </a:lnTo>
                  <a:lnTo>
                    <a:pt x="22" y="201"/>
                  </a:lnTo>
                  <a:lnTo>
                    <a:pt x="22" y="203"/>
                  </a:lnTo>
                  <a:lnTo>
                    <a:pt x="18" y="203"/>
                  </a:lnTo>
                  <a:lnTo>
                    <a:pt x="21" y="207"/>
                  </a:lnTo>
                  <a:lnTo>
                    <a:pt x="17" y="207"/>
                  </a:lnTo>
                  <a:lnTo>
                    <a:pt x="18" y="211"/>
                  </a:lnTo>
                  <a:lnTo>
                    <a:pt x="22" y="215"/>
                  </a:lnTo>
                  <a:lnTo>
                    <a:pt x="25" y="218"/>
                  </a:lnTo>
                  <a:lnTo>
                    <a:pt x="22" y="222"/>
                  </a:lnTo>
                  <a:lnTo>
                    <a:pt x="36" y="220"/>
                  </a:lnTo>
                  <a:lnTo>
                    <a:pt x="40" y="222"/>
                  </a:lnTo>
                  <a:lnTo>
                    <a:pt x="41" y="222"/>
                  </a:lnTo>
                  <a:lnTo>
                    <a:pt x="41" y="220"/>
                  </a:lnTo>
                  <a:lnTo>
                    <a:pt x="40" y="216"/>
                  </a:lnTo>
                  <a:lnTo>
                    <a:pt x="40" y="215"/>
                  </a:lnTo>
                  <a:lnTo>
                    <a:pt x="41" y="213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51" y="209"/>
                  </a:lnTo>
                  <a:lnTo>
                    <a:pt x="54" y="209"/>
                  </a:lnTo>
                  <a:lnTo>
                    <a:pt x="58" y="209"/>
                  </a:lnTo>
                  <a:lnTo>
                    <a:pt x="62" y="209"/>
                  </a:lnTo>
                  <a:lnTo>
                    <a:pt x="65" y="205"/>
                  </a:lnTo>
                  <a:lnTo>
                    <a:pt x="67" y="199"/>
                  </a:lnTo>
                  <a:lnTo>
                    <a:pt x="67" y="195"/>
                  </a:lnTo>
                  <a:lnTo>
                    <a:pt x="70" y="194"/>
                  </a:lnTo>
                  <a:lnTo>
                    <a:pt x="70" y="190"/>
                  </a:lnTo>
                  <a:lnTo>
                    <a:pt x="71" y="187"/>
                  </a:lnTo>
                  <a:lnTo>
                    <a:pt x="71" y="186"/>
                  </a:lnTo>
                  <a:lnTo>
                    <a:pt x="70" y="185"/>
                  </a:lnTo>
                  <a:lnTo>
                    <a:pt x="71" y="182"/>
                  </a:lnTo>
                  <a:lnTo>
                    <a:pt x="70" y="181"/>
                  </a:lnTo>
                  <a:lnTo>
                    <a:pt x="67" y="178"/>
                  </a:lnTo>
                  <a:lnTo>
                    <a:pt x="71" y="181"/>
                  </a:lnTo>
                  <a:lnTo>
                    <a:pt x="71" y="178"/>
                  </a:lnTo>
                  <a:lnTo>
                    <a:pt x="70" y="178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66" y="169"/>
                  </a:lnTo>
                  <a:lnTo>
                    <a:pt x="70" y="171"/>
                  </a:lnTo>
                  <a:lnTo>
                    <a:pt x="74" y="169"/>
                  </a:lnTo>
                  <a:lnTo>
                    <a:pt x="70" y="167"/>
                  </a:lnTo>
                  <a:lnTo>
                    <a:pt x="71" y="167"/>
                  </a:lnTo>
                  <a:lnTo>
                    <a:pt x="74" y="167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8" y="165"/>
                  </a:lnTo>
                  <a:lnTo>
                    <a:pt x="82" y="165"/>
                  </a:lnTo>
                  <a:lnTo>
                    <a:pt x="79" y="163"/>
                  </a:lnTo>
                  <a:lnTo>
                    <a:pt x="82" y="163"/>
                  </a:lnTo>
                  <a:lnTo>
                    <a:pt x="82" y="161"/>
                  </a:lnTo>
                  <a:lnTo>
                    <a:pt x="83" y="163"/>
                  </a:lnTo>
                  <a:lnTo>
                    <a:pt x="82" y="159"/>
                  </a:lnTo>
                  <a:lnTo>
                    <a:pt x="83" y="161"/>
                  </a:lnTo>
                  <a:lnTo>
                    <a:pt x="85" y="163"/>
                  </a:lnTo>
                  <a:lnTo>
                    <a:pt x="87" y="161"/>
                  </a:lnTo>
                  <a:lnTo>
                    <a:pt x="89" y="159"/>
                  </a:lnTo>
                  <a:lnTo>
                    <a:pt x="93" y="157"/>
                  </a:lnTo>
                  <a:lnTo>
                    <a:pt x="93" y="155"/>
                  </a:lnTo>
                  <a:lnTo>
                    <a:pt x="91" y="155"/>
                  </a:lnTo>
                  <a:lnTo>
                    <a:pt x="89" y="155"/>
                  </a:lnTo>
                  <a:lnTo>
                    <a:pt x="87" y="154"/>
                  </a:lnTo>
                  <a:lnTo>
                    <a:pt x="91" y="154"/>
                  </a:lnTo>
                  <a:lnTo>
                    <a:pt x="95" y="151"/>
                  </a:lnTo>
                  <a:lnTo>
                    <a:pt x="97" y="150"/>
                  </a:lnTo>
                  <a:lnTo>
                    <a:pt x="101" y="147"/>
                  </a:lnTo>
                  <a:lnTo>
                    <a:pt x="97" y="146"/>
                  </a:lnTo>
                  <a:lnTo>
                    <a:pt x="98" y="146"/>
                  </a:lnTo>
                  <a:lnTo>
                    <a:pt x="98" y="143"/>
                  </a:lnTo>
                  <a:lnTo>
                    <a:pt x="97" y="142"/>
                  </a:lnTo>
                  <a:lnTo>
                    <a:pt x="93" y="141"/>
                  </a:lnTo>
                  <a:lnTo>
                    <a:pt x="89" y="138"/>
                  </a:lnTo>
                  <a:lnTo>
                    <a:pt x="85" y="137"/>
                  </a:lnTo>
                  <a:lnTo>
                    <a:pt x="85" y="134"/>
                  </a:lnTo>
                  <a:lnTo>
                    <a:pt x="83" y="134"/>
                  </a:lnTo>
                  <a:lnTo>
                    <a:pt x="82" y="134"/>
                  </a:lnTo>
                  <a:lnTo>
                    <a:pt x="79" y="133"/>
                  </a:lnTo>
                  <a:lnTo>
                    <a:pt x="75" y="133"/>
                  </a:lnTo>
                  <a:lnTo>
                    <a:pt x="78" y="130"/>
                  </a:lnTo>
                  <a:lnTo>
                    <a:pt x="75" y="129"/>
                  </a:lnTo>
                  <a:lnTo>
                    <a:pt x="74" y="125"/>
                  </a:lnTo>
                  <a:lnTo>
                    <a:pt x="74" y="124"/>
                  </a:lnTo>
                  <a:lnTo>
                    <a:pt x="74" y="121"/>
                  </a:lnTo>
                  <a:lnTo>
                    <a:pt x="74" y="120"/>
                  </a:lnTo>
                  <a:lnTo>
                    <a:pt x="74" y="117"/>
                  </a:lnTo>
                  <a:lnTo>
                    <a:pt x="75" y="116"/>
                  </a:lnTo>
                  <a:lnTo>
                    <a:pt x="78" y="117"/>
                  </a:lnTo>
                  <a:lnTo>
                    <a:pt x="78" y="116"/>
                  </a:lnTo>
                  <a:lnTo>
                    <a:pt x="75" y="112"/>
                  </a:lnTo>
                  <a:lnTo>
                    <a:pt x="78" y="110"/>
                  </a:lnTo>
                  <a:lnTo>
                    <a:pt x="79" y="108"/>
                  </a:lnTo>
                  <a:lnTo>
                    <a:pt x="75" y="106"/>
                  </a:lnTo>
                  <a:lnTo>
                    <a:pt x="75" y="102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3" y="102"/>
                  </a:lnTo>
                  <a:lnTo>
                    <a:pt x="83" y="98"/>
                  </a:lnTo>
                  <a:lnTo>
                    <a:pt x="82" y="97"/>
                  </a:lnTo>
                  <a:lnTo>
                    <a:pt x="79" y="93"/>
                  </a:lnTo>
                  <a:lnTo>
                    <a:pt x="82" y="94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91" y="93"/>
                  </a:lnTo>
                  <a:lnTo>
                    <a:pt x="97" y="90"/>
                  </a:lnTo>
                  <a:lnTo>
                    <a:pt x="101" y="86"/>
                  </a:lnTo>
                  <a:lnTo>
                    <a:pt x="102" y="86"/>
                  </a:lnTo>
                  <a:lnTo>
                    <a:pt x="105" y="86"/>
                  </a:lnTo>
                  <a:lnTo>
                    <a:pt x="106" y="85"/>
                  </a:lnTo>
                  <a:lnTo>
                    <a:pt x="109" y="85"/>
                  </a:lnTo>
                  <a:lnTo>
                    <a:pt x="111" y="81"/>
                  </a:lnTo>
                  <a:lnTo>
                    <a:pt x="111" y="84"/>
                  </a:lnTo>
                  <a:lnTo>
                    <a:pt x="114" y="81"/>
                  </a:lnTo>
                  <a:lnTo>
                    <a:pt x="118" y="77"/>
                  </a:lnTo>
                  <a:lnTo>
                    <a:pt x="122" y="73"/>
                  </a:lnTo>
                  <a:lnTo>
                    <a:pt x="125" y="72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19" y="64"/>
                  </a:lnTo>
                  <a:lnTo>
                    <a:pt x="122" y="64"/>
                  </a:lnTo>
                  <a:lnTo>
                    <a:pt x="125" y="63"/>
                  </a:lnTo>
                  <a:lnTo>
                    <a:pt x="125" y="60"/>
                  </a:lnTo>
                  <a:lnTo>
                    <a:pt x="125" y="59"/>
                  </a:lnTo>
                  <a:lnTo>
                    <a:pt x="123" y="57"/>
                  </a:lnTo>
                  <a:lnTo>
                    <a:pt x="127" y="57"/>
                  </a:lnTo>
                  <a:lnTo>
                    <a:pt x="129" y="55"/>
                  </a:lnTo>
                  <a:lnTo>
                    <a:pt x="127" y="55"/>
                  </a:lnTo>
                  <a:lnTo>
                    <a:pt x="130" y="53"/>
                  </a:lnTo>
                  <a:lnTo>
                    <a:pt x="135" y="55"/>
                  </a:lnTo>
                  <a:lnTo>
                    <a:pt x="133" y="53"/>
                  </a:lnTo>
                  <a:lnTo>
                    <a:pt x="133" y="51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6" y="51"/>
                  </a:lnTo>
                  <a:lnTo>
                    <a:pt x="139" y="49"/>
                  </a:lnTo>
                  <a:lnTo>
                    <a:pt x="144" y="51"/>
                  </a:lnTo>
                  <a:lnTo>
                    <a:pt x="142" y="49"/>
                  </a:lnTo>
                  <a:lnTo>
                    <a:pt x="146" y="51"/>
                  </a:lnTo>
                  <a:lnTo>
                    <a:pt x="148" y="51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close/>
                  <a:moveTo>
                    <a:pt x="109" y="130"/>
                  </a:moveTo>
                  <a:lnTo>
                    <a:pt x="109" y="129"/>
                  </a:lnTo>
                  <a:lnTo>
                    <a:pt x="107" y="130"/>
                  </a:lnTo>
                  <a:lnTo>
                    <a:pt x="109" y="130"/>
                  </a:lnTo>
                  <a:lnTo>
                    <a:pt x="109" y="132"/>
                  </a:lnTo>
                  <a:lnTo>
                    <a:pt x="107" y="130"/>
                  </a:lnTo>
                  <a:lnTo>
                    <a:pt x="107" y="133"/>
                  </a:lnTo>
                  <a:lnTo>
                    <a:pt x="109" y="133"/>
                  </a:lnTo>
                  <a:lnTo>
                    <a:pt x="110" y="134"/>
                  </a:lnTo>
                  <a:lnTo>
                    <a:pt x="111" y="133"/>
                  </a:lnTo>
                  <a:lnTo>
                    <a:pt x="110" y="133"/>
                  </a:lnTo>
                  <a:lnTo>
                    <a:pt x="110" y="132"/>
                  </a:lnTo>
                  <a:lnTo>
                    <a:pt x="110" y="132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0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6" name="Freeform 176"/>
            <p:cNvSpPr>
              <a:spLocks/>
            </p:cNvSpPr>
            <p:nvPr/>
          </p:nvSpPr>
          <p:spPr bwMode="auto">
            <a:xfrm>
              <a:off x="5626621" y="4150957"/>
              <a:ext cx="85342" cy="106730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2 h 12"/>
                <a:gd name="T4" fmla="*/ 0 w 10"/>
                <a:gd name="T5" fmla="*/ 4 h 12"/>
                <a:gd name="T6" fmla="*/ 0 w 10"/>
                <a:gd name="T7" fmla="*/ 6 h 12"/>
                <a:gd name="T8" fmla="*/ 0 w 10"/>
                <a:gd name="T9" fmla="*/ 8 h 12"/>
                <a:gd name="T10" fmla="*/ 0 w 10"/>
                <a:gd name="T11" fmla="*/ 10 h 12"/>
                <a:gd name="T12" fmla="*/ 8 w 10"/>
                <a:gd name="T13" fmla="*/ 12 h 12"/>
                <a:gd name="T14" fmla="*/ 10 w 10"/>
                <a:gd name="T15" fmla="*/ 8 h 12"/>
                <a:gd name="T16" fmla="*/ 10 w 10"/>
                <a:gd name="T17" fmla="*/ 6 h 12"/>
                <a:gd name="T18" fmla="*/ 8 w 10"/>
                <a:gd name="T19" fmla="*/ 4 h 12"/>
                <a:gd name="T20" fmla="*/ 4 w 10"/>
                <a:gd name="T21" fmla="*/ 2 h 12"/>
                <a:gd name="T22" fmla="*/ 4 w 10"/>
                <a:gd name="T23" fmla="*/ 0 h 12"/>
                <a:gd name="T24" fmla="*/ 2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7" name="Freeform 177"/>
            <p:cNvSpPr>
              <a:spLocks noEditPoints="1"/>
            </p:cNvSpPr>
            <p:nvPr/>
          </p:nvSpPr>
          <p:spPr bwMode="auto">
            <a:xfrm>
              <a:off x="4346513" y="3999754"/>
              <a:ext cx="1723882" cy="1547614"/>
            </a:xfrm>
            <a:custGeom>
              <a:avLst/>
              <a:gdLst>
                <a:gd name="T0" fmla="*/ 189 w 202"/>
                <a:gd name="T1" fmla="*/ 154 h 174"/>
                <a:gd name="T2" fmla="*/ 190 w 202"/>
                <a:gd name="T3" fmla="*/ 162 h 174"/>
                <a:gd name="T4" fmla="*/ 195 w 202"/>
                <a:gd name="T5" fmla="*/ 174 h 174"/>
                <a:gd name="T6" fmla="*/ 199 w 202"/>
                <a:gd name="T7" fmla="*/ 143 h 174"/>
                <a:gd name="T8" fmla="*/ 178 w 202"/>
                <a:gd name="T9" fmla="*/ 36 h 174"/>
                <a:gd name="T10" fmla="*/ 168 w 202"/>
                <a:gd name="T11" fmla="*/ 35 h 174"/>
                <a:gd name="T12" fmla="*/ 158 w 202"/>
                <a:gd name="T13" fmla="*/ 29 h 174"/>
                <a:gd name="T14" fmla="*/ 137 w 202"/>
                <a:gd name="T15" fmla="*/ 19 h 174"/>
                <a:gd name="T16" fmla="*/ 128 w 202"/>
                <a:gd name="T17" fmla="*/ 19 h 174"/>
                <a:gd name="T18" fmla="*/ 121 w 202"/>
                <a:gd name="T19" fmla="*/ 13 h 174"/>
                <a:gd name="T20" fmla="*/ 108 w 202"/>
                <a:gd name="T21" fmla="*/ 5 h 174"/>
                <a:gd name="T22" fmla="*/ 103 w 202"/>
                <a:gd name="T23" fmla="*/ 0 h 174"/>
                <a:gd name="T24" fmla="*/ 93 w 202"/>
                <a:gd name="T25" fmla="*/ 16 h 174"/>
                <a:gd name="T26" fmla="*/ 72 w 202"/>
                <a:gd name="T27" fmla="*/ 25 h 174"/>
                <a:gd name="T28" fmla="*/ 71 w 202"/>
                <a:gd name="T29" fmla="*/ 31 h 174"/>
                <a:gd name="T30" fmla="*/ 51 w 202"/>
                <a:gd name="T31" fmla="*/ 29 h 174"/>
                <a:gd name="T32" fmla="*/ 41 w 202"/>
                <a:gd name="T33" fmla="*/ 23 h 174"/>
                <a:gd name="T34" fmla="*/ 45 w 202"/>
                <a:gd name="T35" fmla="*/ 39 h 174"/>
                <a:gd name="T36" fmla="*/ 40 w 202"/>
                <a:gd name="T37" fmla="*/ 43 h 174"/>
                <a:gd name="T38" fmla="*/ 31 w 202"/>
                <a:gd name="T39" fmla="*/ 44 h 174"/>
                <a:gd name="T40" fmla="*/ 15 w 202"/>
                <a:gd name="T41" fmla="*/ 43 h 174"/>
                <a:gd name="T42" fmla="*/ 2 w 202"/>
                <a:gd name="T43" fmla="*/ 48 h 174"/>
                <a:gd name="T44" fmla="*/ 7 w 202"/>
                <a:gd name="T45" fmla="*/ 52 h 174"/>
                <a:gd name="T46" fmla="*/ 14 w 202"/>
                <a:gd name="T47" fmla="*/ 57 h 174"/>
                <a:gd name="T48" fmla="*/ 23 w 202"/>
                <a:gd name="T49" fmla="*/ 61 h 174"/>
                <a:gd name="T50" fmla="*/ 28 w 202"/>
                <a:gd name="T51" fmla="*/ 63 h 174"/>
                <a:gd name="T52" fmla="*/ 35 w 202"/>
                <a:gd name="T53" fmla="*/ 67 h 174"/>
                <a:gd name="T54" fmla="*/ 37 w 202"/>
                <a:gd name="T55" fmla="*/ 78 h 174"/>
                <a:gd name="T56" fmla="*/ 49 w 202"/>
                <a:gd name="T57" fmla="*/ 90 h 174"/>
                <a:gd name="T58" fmla="*/ 53 w 202"/>
                <a:gd name="T59" fmla="*/ 100 h 174"/>
                <a:gd name="T60" fmla="*/ 48 w 202"/>
                <a:gd name="T61" fmla="*/ 114 h 174"/>
                <a:gd name="T62" fmla="*/ 40 w 202"/>
                <a:gd name="T63" fmla="*/ 136 h 174"/>
                <a:gd name="T64" fmla="*/ 44 w 202"/>
                <a:gd name="T65" fmla="*/ 143 h 174"/>
                <a:gd name="T66" fmla="*/ 59 w 202"/>
                <a:gd name="T67" fmla="*/ 147 h 174"/>
                <a:gd name="T68" fmla="*/ 72 w 202"/>
                <a:gd name="T69" fmla="*/ 149 h 174"/>
                <a:gd name="T70" fmla="*/ 81 w 202"/>
                <a:gd name="T71" fmla="*/ 149 h 174"/>
                <a:gd name="T72" fmla="*/ 93 w 202"/>
                <a:gd name="T73" fmla="*/ 154 h 174"/>
                <a:gd name="T74" fmla="*/ 103 w 202"/>
                <a:gd name="T75" fmla="*/ 154 h 174"/>
                <a:gd name="T76" fmla="*/ 108 w 202"/>
                <a:gd name="T77" fmla="*/ 143 h 174"/>
                <a:gd name="T78" fmla="*/ 121 w 202"/>
                <a:gd name="T79" fmla="*/ 133 h 174"/>
                <a:gd name="T80" fmla="*/ 136 w 202"/>
                <a:gd name="T81" fmla="*/ 136 h 174"/>
                <a:gd name="T82" fmla="*/ 137 w 202"/>
                <a:gd name="T83" fmla="*/ 137 h 174"/>
                <a:gd name="T84" fmla="*/ 150 w 202"/>
                <a:gd name="T85" fmla="*/ 141 h 174"/>
                <a:gd name="T86" fmla="*/ 168 w 202"/>
                <a:gd name="T87" fmla="*/ 133 h 174"/>
                <a:gd name="T88" fmla="*/ 176 w 202"/>
                <a:gd name="T89" fmla="*/ 124 h 174"/>
                <a:gd name="T90" fmla="*/ 165 w 202"/>
                <a:gd name="T91" fmla="*/ 120 h 174"/>
                <a:gd name="T92" fmla="*/ 162 w 202"/>
                <a:gd name="T93" fmla="*/ 109 h 174"/>
                <a:gd name="T94" fmla="*/ 165 w 202"/>
                <a:gd name="T95" fmla="*/ 97 h 174"/>
                <a:gd name="T96" fmla="*/ 164 w 202"/>
                <a:gd name="T97" fmla="*/ 84 h 174"/>
                <a:gd name="T98" fmla="*/ 156 w 202"/>
                <a:gd name="T99" fmla="*/ 84 h 174"/>
                <a:gd name="T100" fmla="*/ 154 w 202"/>
                <a:gd name="T101" fmla="*/ 78 h 174"/>
                <a:gd name="T102" fmla="*/ 165 w 202"/>
                <a:gd name="T103" fmla="*/ 65 h 174"/>
                <a:gd name="T104" fmla="*/ 173 w 202"/>
                <a:gd name="T105" fmla="*/ 63 h 174"/>
                <a:gd name="T106" fmla="*/ 176 w 202"/>
                <a:gd name="T107" fmla="*/ 53 h 174"/>
                <a:gd name="T108" fmla="*/ 178 w 202"/>
                <a:gd name="T109" fmla="*/ 36 h 174"/>
                <a:gd name="T110" fmla="*/ 178 w 202"/>
                <a:gd name="T111" fmla="*/ 3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" h="174">
                  <a:moveTo>
                    <a:pt x="199" y="143"/>
                  </a:moveTo>
                  <a:lnTo>
                    <a:pt x="198" y="145"/>
                  </a:lnTo>
                  <a:lnTo>
                    <a:pt x="198" y="149"/>
                  </a:lnTo>
                  <a:lnTo>
                    <a:pt x="190" y="150"/>
                  </a:lnTo>
                  <a:lnTo>
                    <a:pt x="189" y="154"/>
                  </a:lnTo>
                  <a:lnTo>
                    <a:pt x="189" y="157"/>
                  </a:lnTo>
                  <a:lnTo>
                    <a:pt x="189" y="158"/>
                  </a:lnTo>
                  <a:lnTo>
                    <a:pt x="190" y="161"/>
                  </a:lnTo>
                  <a:lnTo>
                    <a:pt x="189" y="162"/>
                  </a:lnTo>
                  <a:lnTo>
                    <a:pt x="190" y="162"/>
                  </a:lnTo>
                  <a:lnTo>
                    <a:pt x="189" y="166"/>
                  </a:lnTo>
                  <a:lnTo>
                    <a:pt x="193" y="167"/>
                  </a:lnTo>
                  <a:lnTo>
                    <a:pt x="190" y="167"/>
                  </a:lnTo>
                  <a:lnTo>
                    <a:pt x="193" y="170"/>
                  </a:lnTo>
                  <a:lnTo>
                    <a:pt x="195" y="174"/>
                  </a:lnTo>
                  <a:lnTo>
                    <a:pt x="202" y="158"/>
                  </a:lnTo>
                  <a:lnTo>
                    <a:pt x="202" y="150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close/>
                  <a:moveTo>
                    <a:pt x="178" y="36"/>
                  </a:moveTo>
                  <a:lnTo>
                    <a:pt x="176" y="35"/>
                  </a:lnTo>
                  <a:lnTo>
                    <a:pt x="173" y="35"/>
                  </a:lnTo>
                  <a:lnTo>
                    <a:pt x="172" y="35"/>
                  </a:lnTo>
                  <a:lnTo>
                    <a:pt x="169" y="35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5" y="33"/>
                  </a:lnTo>
                  <a:lnTo>
                    <a:pt x="164" y="35"/>
                  </a:lnTo>
                  <a:lnTo>
                    <a:pt x="162" y="31"/>
                  </a:lnTo>
                  <a:lnTo>
                    <a:pt x="158" y="29"/>
                  </a:lnTo>
                  <a:lnTo>
                    <a:pt x="150" y="27"/>
                  </a:lnTo>
                  <a:lnTo>
                    <a:pt x="145" y="27"/>
                  </a:lnTo>
                  <a:lnTo>
                    <a:pt x="142" y="25"/>
                  </a:lnTo>
                  <a:lnTo>
                    <a:pt x="137" y="23"/>
                  </a:lnTo>
                  <a:lnTo>
                    <a:pt x="137" y="19"/>
                  </a:lnTo>
                  <a:lnTo>
                    <a:pt x="137" y="16"/>
                  </a:lnTo>
                  <a:lnTo>
                    <a:pt x="133" y="19"/>
                  </a:lnTo>
                  <a:lnTo>
                    <a:pt x="132" y="19"/>
                  </a:lnTo>
                  <a:lnTo>
                    <a:pt x="129" y="19"/>
                  </a:lnTo>
                  <a:lnTo>
                    <a:pt x="128" y="19"/>
                  </a:lnTo>
                  <a:lnTo>
                    <a:pt x="128" y="16"/>
                  </a:lnTo>
                  <a:lnTo>
                    <a:pt x="128" y="13"/>
                  </a:lnTo>
                  <a:lnTo>
                    <a:pt x="125" y="13"/>
                  </a:lnTo>
                  <a:lnTo>
                    <a:pt x="124" y="13"/>
                  </a:lnTo>
                  <a:lnTo>
                    <a:pt x="121" y="13"/>
                  </a:lnTo>
                  <a:lnTo>
                    <a:pt x="120" y="12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4" y="8"/>
                  </a:lnTo>
                  <a:lnTo>
                    <a:pt x="108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3" y="4"/>
                  </a:lnTo>
                  <a:lnTo>
                    <a:pt x="92" y="9"/>
                  </a:lnTo>
                  <a:lnTo>
                    <a:pt x="92" y="13"/>
                  </a:lnTo>
                  <a:lnTo>
                    <a:pt x="93" y="16"/>
                  </a:lnTo>
                  <a:lnTo>
                    <a:pt x="92" y="16"/>
                  </a:lnTo>
                  <a:lnTo>
                    <a:pt x="89" y="17"/>
                  </a:lnTo>
                  <a:lnTo>
                    <a:pt x="85" y="19"/>
                  </a:lnTo>
                  <a:lnTo>
                    <a:pt x="76" y="23"/>
                  </a:lnTo>
                  <a:lnTo>
                    <a:pt x="72" y="25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5" y="29"/>
                  </a:lnTo>
                  <a:lnTo>
                    <a:pt x="76" y="29"/>
                  </a:lnTo>
                  <a:lnTo>
                    <a:pt x="71" y="31"/>
                  </a:lnTo>
                  <a:lnTo>
                    <a:pt x="67" y="31"/>
                  </a:lnTo>
                  <a:lnTo>
                    <a:pt x="63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48" y="25"/>
                  </a:lnTo>
                  <a:lnTo>
                    <a:pt x="45" y="25"/>
                  </a:lnTo>
                  <a:lnTo>
                    <a:pt x="41" y="23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5" y="31"/>
                  </a:lnTo>
                  <a:lnTo>
                    <a:pt x="48" y="33"/>
                  </a:lnTo>
                  <a:lnTo>
                    <a:pt x="45" y="39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44" y="44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1" y="44"/>
                  </a:lnTo>
                  <a:lnTo>
                    <a:pt x="27" y="43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19" y="40"/>
                  </a:lnTo>
                  <a:lnTo>
                    <a:pt x="15" y="43"/>
                  </a:lnTo>
                  <a:lnTo>
                    <a:pt x="6" y="43"/>
                  </a:lnTo>
                  <a:lnTo>
                    <a:pt x="2" y="44"/>
                  </a:lnTo>
                  <a:lnTo>
                    <a:pt x="2" y="47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6" y="49"/>
                  </a:lnTo>
                  <a:lnTo>
                    <a:pt x="7" y="52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7"/>
                  </a:lnTo>
                  <a:lnTo>
                    <a:pt x="14" y="57"/>
                  </a:lnTo>
                  <a:lnTo>
                    <a:pt x="18" y="60"/>
                  </a:lnTo>
                  <a:lnTo>
                    <a:pt x="20" y="57"/>
                  </a:lnTo>
                  <a:lnTo>
                    <a:pt x="20" y="60"/>
                  </a:lnTo>
                  <a:lnTo>
                    <a:pt x="23" y="60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2" y="67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7" y="70"/>
                  </a:lnTo>
                  <a:lnTo>
                    <a:pt x="36" y="74"/>
                  </a:lnTo>
                  <a:lnTo>
                    <a:pt x="37" y="78"/>
                  </a:lnTo>
                  <a:lnTo>
                    <a:pt x="40" y="80"/>
                  </a:lnTo>
                  <a:lnTo>
                    <a:pt x="45" y="84"/>
                  </a:lnTo>
                  <a:lnTo>
                    <a:pt x="48" y="84"/>
                  </a:lnTo>
                  <a:lnTo>
                    <a:pt x="49" y="84"/>
                  </a:lnTo>
                  <a:lnTo>
                    <a:pt x="49" y="90"/>
                  </a:lnTo>
                  <a:lnTo>
                    <a:pt x="49" y="93"/>
                  </a:lnTo>
                  <a:lnTo>
                    <a:pt x="48" y="93"/>
                  </a:lnTo>
                  <a:lnTo>
                    <a:pt x="48" y="96"/>
                  </a:lnTo>
                  <a:lnTo>
                    <a:pt x="51" y="97"/>
                  </a:lnTo>
                  <a:lnTo>
                    <a:pt x="53" y="100"/>
                  </a:lnTo>
                  <a:lnTo>
                    <a:pt x="49" y="97"/>
                  </a:lnTo>
                  <a:lnTo>
                    <a:pt x="48" y="106"/>
                  </a:lnTo>
                  <a:lnTo>
                    <a:pt x="48" y="113"/>
                  </a:lnTo>
                  <a:lnTo>
                    <a:pt x="49" y="113"/>
                  </a:lnTo>
                  <a:lnTo>
                    <a:pt x="48" y="114"/>
                  </a:lnTo>
                  <a:lnTo>
                    <a:pt x="45" y="118"/>
                  </a:lnTo>
                  <a:lnTo>
                    <a:pt x="45" y="120"/>
                  </a:lnTo>
                  <a:lnTo>
                    <a:pt x="44" y="130"/>
                  </a:lnTo>
                  <a:lnTo>
                    <a:pt x="41" y="133"/>
                  </a:lnTo>
                  <a:lnTo>
                    <a:pt x="40" y="136"/>
                  </a:lnTo>
                  <a:lnTo>
                    <a:pt x="37" y="137"/>
                  </a:lnTo>
                  <a:lnTo>
                    <a:pt x="40" y="137"/>
                  </a:lnTo>
                  <a:lnTo>
                    <a:pt x="44" y="140"/>
                  </a:lnTo>
                  <a:lnTo>
                    <a:pt x="41" y="141"/>
                  </a:lnTo>
                  <a:lnTo>
                    <a:pt x="44" y="143"/>
                  </a:lnTo>
                  <a:lnTo>
                    <a:pt x="45" y="143"/>
                  </a:lnTo>
                  <a:lnTo>
                    <a:pt x="48" y="143"/>
                  </a:lnTo>
                  <a:lnTo>
                    <a:pt x="51" y="145"/>
                  </a:lnTo>
                  <a:lnTo>
                    <a:pt x="57" y="147"/>
                  </a:lnTo>
                  <a:lnTo>
                    <a:pt x="59" y="147"/>
                  </a:lnTo>
                  <a:lnTo>
                    <a:pt x="61" y="149"/>
                  </a:lnTo>
                  <a:lnTo>
                    <a:pt x="63" y="149"/>
                  </a:lnTo>
                  <a:lnTo>
                    <a:pt x="64" y="149"/>
                  </a:lnTo>
                  <a:lnTo>
                    <a:pt x="67" y="149"/>
                  </a:lnTo>
                  <a:lnTo>
                    <a:pt x="72" y="149"/>
                  </a:lnTo>
                  <a:lnTo>
                    <a:pt x="72" y="147"/>
                  </a:lnTo>
                  <a:lnTo>
                    <a:pt x="75" y="147"/>
                  </a:lnTo>
                  <a:lnTo>
                    <a:pt x="76" y="147"/>
                  </a:lnTo>
                  <a:lnTo>
                    <a:pt x="80" y="149"/>
                  </a:lnTo>
                  <a:lnTo>
                    <a:pt x="81" y="149"/>
                  </a:lnTo>
                  <a:lnTo>
                    <a:pt x="84" y="149"/>
                  </a:lnTo>
                  <a:lnTo>
                    <a:pt x="84" y="150"/>
                  </a:lnTo>
                  <a:lnTo>
                    <a:pt x="84" y="153"/>
                  </a:lnTo>
                  <a:lnTo>
                    <a:pt x="88" y="153"/>
                  </a:lnTo>
                  <a:lnTo>
                    <a:pt x="93" y="154"/>
                  </a:lnTo>
                  <a:lnTo>
                    <a:pt x="95" y="154"/>
                  </a:lnTo>
                  <a:lnTo>
                    <a:pt x="97" y="154"/>
                  </a:lnTo>
                  <a:lnTo>
                    <a:pt x="99" y="154"/>
                  </a:lnTo>
                  <a:lnTo>
                    <a:pt x="101" y="154"/>
                  </a:lnTo>
                  <a:lnTo>
                    <a:pt x="103" y="154"/>
                  </a:lnTo>
                  <a:lnTo>
                    <a:pt x="105" y="153"/>
                  </a:lnTo>
                  <a:lnTo>
                    <a:pt x="108" y="153"/>
                  </a:lnTo>
                  <a:lnTo>
                    <a:pt x="110" y="154"/>
                  </a:lnTo>
                  <a:lnTo>
                    <a:pt x="106" y="145"/>
                  </a:lnTo>
                  <a:lnTo>
                    <a:pt x="108" y="143"/>
                  </a:lnTo>
                  <a:lnTo>
                    <a:pt x="108" y="141"/>
                  </a:lnTo>
                  <a:lnTo>
                    <a:pt x="110" y="140"/>
                  </a:lnTo>
                  <a:lnTo>
                    <a:pt x="114" y="137"/>
                  </a:lnTo>
                  <a:lnTo>
                    <a:pt x="118" y="136"/>
                  </a:lnTo>
                  <a:lnTo>
                    <a:pt x="121" y="133"/>
                  </a:lnTo>
                  <a:lnTo>
                    <a:pt x="128" y="136"/>
                  </a:lnTo>
                  <a:lnTo>
                    <a:pt x="132" y="136"/>
                  </a:lnTo>
                  <a:lnTo>
                    <a:pt x="132" y="133"/>
                  </a:lnTo>
                  <a:lnTo>
                    <a:pt x="133" y="136"/>
                  </a:lnTo>
                  <a:lnTo>
                    <a:pt x="136" y="136"/>
                  </a:lnTo>
                  <a:lnTo>
                    <a:pt x="137" y="136"/>
                  </a:lnTo>
                  <a:lnTo>
                    <a:pt x="137" y="133"/>
                  </a:lnTo>
                  <a:lnTo>
                    <a:pt x="138" y="136"/>
                  </a:lnTo>
                  <a:lnTo>
                    <a:pt x="137" y="136"/>
                  </a:lnTo>
                  <a:lnTo>
                    <a:pt x="137" y="137"/>
                  </a:lnTo>
                  <a:lnTo>
                    <a:pt x="138" y="137"/>
                  </a:lnTo>
                  <a:lnTo>
                    <a:pt x="141" y="137"/>
                  </a:lnTo>
                  <a:lnTo>
                    <a:pt x="141" y="140"/>
                  </a:lnTo>
                  <a:lnTo>
                    <a:pt x="145" y="141"/>
                  </a:lnTo>
                  <a:lnTo>
                    <a:pt x="150" y="141"/>
                  </a:lnTo>
                  <a:lnTo>
                    <a:pt x="152" y="141"/>
                  </a:lnTo>
                  <a:lnTo>
                    <a:pt x="154" y="141"/>
                  </a:lnTo>
                  <a:lnTo>
                    <a:pt x="160" y="140"/>
                  </a:lnTo>
                  <a:lnTo>
                    <a:pt x="160" y="137"/>
                  </a:lnTo>
                  <a:lnTo>
                    <a:pt x="168" y="133"/>
                  </a:lnTo>
                  <a:lnTo>
                    <a:pt x="172" y="130"/>
                  </a:lnTo>
                  <a:lnTo>
                    <a:pt x="172" y="129"/>
                  </a:lnTo>
                  <a:lnTo>
                    <a:pt x="173" y="128"/>
                  </a:lnTo>
                  <a:lnTo>
                    <a:pt x="173" y="126"/>
                  </a:lnTo>
                  <a:lnTo>
                    <a:pt x="176" y="124"/>
                  </a:lnTo>
                  <a:lnTo>
                    <a:pt x="176" y="122"/>
                  </a:lnTo>
                  <a:lnTo>
                    <a:pt x="173" y="122"/>
                  </a:lnTo>
                  <a:lnTo>
                    <a:pt x="169" y="122"/>
                  </a:lnTo>
                  <a:lnTo>
                    <a:pt x="168" y="122"/>
                  </a:lnTo>
                  <a:lnTo>
                    <a:pt x="165" y="120"/>
                  </a:lnTo>
                  <a:lnTo>
                    <a:pt x="164" y="118"/>
                  </a:lnTo>
                  <a:lnTo>
                    <a:pt x="165" y="114"/>
                  </a:lnTo>
                  <a:lnTo>
                    <a:pt x="165" y="113"/>
                  </a:lnTo>
                  <a:lnTo>
                    <a:pt x="165" y="110"/>
                  </a:lnTo>
                  <a:lnTo>
                    <a:pt x="162" y="109"/>
                  </a:lnTo>
                  <a:lnTo>
                    <a:pt x="160" y="106"/>
                  </a:lnTo>
                  <a:lnTo>
                    <a:pt x="164" y="105"/>
                  </a:lnTo>
                  <a:lnTo>
                    <a:pt x="168" y="101"/>
                  </a:lnTo>
                  <a:lnTo>
                    <a:pt x="168" y="100"/>
                  </a:lnTo>
                  <a:lnTo>
                    <a:pt x="165" y="97"/>
                  </a:lnTo>
                  <a:lnTo>
                    <a:pt x="164" y="93"/>
                  </a:lnTo>
                  <a:lnTo>
                    <a:pt x="165" y="92"/>
                  </a:lnTo>
                  <a:lnTo>
                    <a:pt x="165" y="90"/>
                  </a:lnTo>
                  <a:lnTo>
                    <a:pt x="164" y="88"/>
                  </a:lnTo>
                  <a:lnTo>
                    <a:pt x="164" y="84"/>
                  </a:lnTo>
                  <a:lnTo>
                    <a:pt x="162" y="82"/>
                  </a:lnTo>
                  <a:lnTo>
                    <a:pt x="160" y="82"/>
                  </a:lnTo>
                  <a:lnTo>
                    <a:pt x="158" y="82"/>
                  </a:lnTo>
                  <a:lnTo>
                    <a:pt x="156" y="82"/>
                  </a:lnTo>
                  <a:lnTo>
                    <a:pt x="156" y="84"/>
                  </a:lnTo>
                  <a:lnTo>
                    <a:pt x="154" y="86"/>
                  </a:lnTo>
                  <a:lnTo>
                    <a:pt x="150" y="88"/>
                  </a:lnTo>
                  <a:lnTo>
                    <a:pt x="152" y="84"/>
                  </a:lnTo>
                  <a:lnTo>
                    <a:pt x="152" y="80"/>
                  </a:lnTo>
                  <a:lnTo>
                    <a:pt x="154" y="78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0"/>
                  </a:lnTo>
                  <a:lnTo>
                    <a:pt x="168" y="65"/>
                  </a:lnTo>
                  <a:lnTo>
                    <a:pt x="165" y="65"/>
                  </a:lnTo>
                  <a:lnTo>
                    <a:pt x="165" y="63"/>
                  </a:lnTo>
                  <a:lnTo>
                    <a:pt x="168" y="63"/>
                  </a:lnTo>
                  <a:lnTo>
                    <a:pt x="169" y="65"/>
                  </a:lnTo>
                  <a:lnTo>
                    <a:pt x="172" y="63"/>
                  </a:lnTo>
                  <a:lnTo>
                    <a:pt x="173" y="63"/>
                  </a:lnTo>
                  <a:lnTo>
                    <a:pt x="176" y="61"/>
                  </a:lnTo>
                  <a:lnTo>
                    <a:pt x="173" y="61"/>
                  </a:lnTo>
                  <a:lnTo>
                    <a:pt x="173" y="60"/>
                  </a:lnTo>
                  <a:lnTo>
                    <a:pt x="173" y="57"/>
                  </a:lnTo>
                  <a:lnTo>
                    <a:pt x="176" y="53"/>
                  </a:lnTo>
                  <a:lnTo>
                    <a:pt x="177" y="48"/>
                  </a:lnTo>
                  <a:lnTo>
                    <a:pt x="178" y="43"/>
                  </a:lnTo>
                  <a:lnTo>
                    <a:pt x="185" y="36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8" name="Freeform 178"/>
            <p:cNvSpPr>
              <a:spLocks noEditPoints="1"/>
            </p:cNvSpPr>
            <p:nvPr/>
          </p:nvSpPr>
          <p:spPr bwMode="auto">
            <a:xfrm>
              <a:off x="5643695" y="3412732"/>
              <a:ext cx="1083830" cy="1182952"/>
            </a:xfrm>
            <a:custGeom>
              <a:avLst/>
              <a:gdLst>
                <a:gd name="T0" fmla="*/ 94 w 96"/>
                <a:gd name="T1" fmla="*/ 44 h 100"/>
                <a:gd name="T2" fmla="*/ 91 w 96"/>
                <a:gd name="T3" fmla="*/ 40 h 100"/>
                <a:gd name="T4" fmla="*/ 91 w 96"/>
                <a:gd name="T5" fmla="*/ 33 h 100"/>
                <a:gd name="T6" fmla="*/ 86 w 96"/>
                <a:gd name="T7" fmla="*/ 27 h 100"/>
                <a:gd name="T8" fmla="*/ 88 w 96"/>
                <a:gd name="T9" fmla="*/ 20 h 100"/>
                <a:gd name="T10" fmla="*/ 82 w 96"/>
                <a:gd name="T11" fmla="*/ 13 h 100"/>
                <a:gd name="T12" fmla="*/ 78 w 96"/>
                <a:gd name="T13" fmla="*/ 11 h 100"/>
                <a:gd name="T14" fmla="*/ 69 w 96"/>
                <a:gd name="T15" fmla="*/ 6 h 100"/>
                <a:gd name="T16" fmla="*/ 63 w 96"/>
                <a:gd name="T17" fmla="*/ 10 h 100"/>
                <a:gd name="T18" fmla="*/ 58 w 96"/>
                <a:gd name="T19" fmla="*/ 13 h 100"/>
                <a:gd name="T20" fmla="*/ 51 w 96"/>
                <a:gd name="T21" fmla="*/ 11 h 100"/>
                <a:gd name="T22" fmla="*/ 49 w 96"/>
                <a:gd name="T23" fmla="*/ 7 h 100"/>
                <a:gd name="T24" fmla="*/ 42 w 96"/>
                <a:gd name="T25" fmla="*/ 6 h 100"/>
                <a:gd name="T26" fmla="*/ 35 w 96"/>
                <a:gd name="T27" fmla="*/ 1 h 100"/>
                <a:gd name="T28" fmla="*/ 32 w 96"/>
                <a:gd name="T29" fmla="*/ 4 h 100"/>
                <a:gd name="T30" fmla="*/ 31 w 96"/>
                <a:gd name="T31" fmla="*/ 9 h 100"/>
                <a:gd name="T32" fmla="*/ 32 w 96"/>
                <a:gd name="T33" fmla="*/ 13 h 100"/>
                <a:gd name="T34" fmla="*/ 31 w 96"/>
                <a:gd name="T35" fmla="*/ 14 h 100"/>
                <a:gd name="T36" fmla="*/ 28 w 96"/>
                <a:gd name="T37" fmla="*/ 19 h 100"/>
                <a:gd name="T38" fmla="*/ 23 w 96"/>
                <a:gd name="T39" fmla="*/ 19 h 100"/>
                <a:gd name="T40" fmla="*/ 13 w 96"/>
                <a:gd name="T41" fmla="*/ 17 h 100"/>
                <a:gd name="T42" fmla="*/ 13 w 96"/>
                <a:gd name="T43" fmla="*/ 24 h 100"/>
                <a:gd name="T44" fmla="*/ 12 w 96"/>
                <a:gd name="T45" fmla="*/ 30 h 100"/>
                <a:gd name="T46" fmla="*/ 12 w 96"/>
                <a:gd name="T47" fmla="*/ 33 h 100"/>
                <a:gd name="T48" fmla="*/ 9 w 96"/>
                <a:gd name="T49" fmla="*/ 39 h 100"/>
                <a:gd name="T50" fmla="*/ 0 w 96"/>
                <a:gd name="T51" fmla="*/ 40 h 100"/>
                <a:gd name="T52" fmla="*/ 3 w 96"/>
                <a:gd name="T53" fmla="*/ 47 h 100"/>
                <a:gd name="T54" fmla="*/ 2 w 96"/>
                <a:gd name="T55" fmla="*/ 53 h 100"/>
                <a:gd name="T56" fmla="*/ 5 w 96"/>
                <a:gd name="T57" fmla="*/ 59 h 100"/>
                <a:gd name="T58" fmla="*/ 2 w 96"/>
                <a:gd name="T59" fmla="*/ 63 h 100"/>
                <a:gd name="T60" fmla="*/ 6 w 96"/>
                <a:gd name="T61" fmla="*/ 69 h 100"/>
                <a:gd name="T62" fmla="*/ 10 w 96"/>
                <a:gd name="T63" fmla="*/ 75 h 100"/>
                <a:gd name="T64" fmla="*/ 15 w 96"/>
                <a:gd name="T65" fmla="*/ 76 h 100"/>
                <a:gd name="T66" fmla="*/ 23 w 96"/>
                <a:gd name="T67" fmla="*/ 77 h 100"/>
                <a:gd name="T68" fmla="*/ 18 w 96"/>
                <a:gd name="T69" fmla="*/ 90 h 100"/>
                <a:gd name="T70" fmla="*/ 18 w 96"/>
                <a:gd name="T71" fmla="*/ 96 h 100"/>
                <a:gd name="T72" fmla="*/ 27 w 96"/>
                <a:gd name="T73" fmla="*/ 95 h 100"/>
                <a:gd name="T74" fmla="*/ 33 w 96"/>
                <a:gd name="T75" fmla="*/ 95 h 100"/>
                <a:gd name="T76" fmla="*/ 42 w 96"/>
                <a:gd name="T77" fmla="*/ 97 h 100"/>
                <a:gd name="T78" fmla="*/ 46 w 96"/>
                <a:gd name="T79" fmla="*/ 99 h 100"/>
                <a:gd name="T80" fmla="*/ 53 w 96"/>
                <a:gd name="T81" fmla="*/ 97 h 100"/>
                <a:gd name="T82" fmla="*/ 59 w 96"/>
                <a:gd name="T83" fmla="*/ 97 h 100"/>
                <a:gd name="T84" fmla="*/ 69 w 96"/>
                <a:gd name="T85" fmla="*/ 96 h 100"/>
                <a:gd name="T86" fmla="*/ 72 w 96"/>
                <a:gd name="T87" fmla="*/ 96 h 100"/>
                <a:gd name="T88" fmla="*/ 75 w 96"/>
                <a:gd name="T89" fmla="*/ 95 h 100"/>
                <a:gd name="T90" fmla="*/ 73 w 96"/>
                <a:gd name="T91" fmla="*/ 90 h 100"/>
                <a:gd name="T92" fmla="*/ 79 w 96"/>
                <a:gd name="T93" fmla="*/ 85 h 100"/>
                <a:gd name="T94" fmla="*/ 82 w 96"/>
                <a:gd name="T95" fmla="*/ 83 h 100"/>
                <a:gd name="T96" fmla="*/ 74 w 96"/>
                <a:gd name="T97" fmla="*/ 73 h 100"/>
                <a:gd name="T98" fmla="*/ 68 w 96"/>
                <a:gd name="T99" fmla="*/ 63 h 100"/>
                <a:gd name="T100" fmla="*/ 68 w 96"/>
                <a:gd name="T101" fmla="*/ 60 h 100"/>
                <a:gd name="T102" fmla="*/ 82 w 96"/>
                <a:gd name="T103" fmla="*/ 54 h 100"/>
                <a:gd name="T104" fmla="*/ 89 w 96"/>
                <a:gd name="T105" fmla="*/ 50 h 100"/>
                <a:gd name="T106" fmla="*/ 94 w 96"/>
                <a:gd name="T107" fmla="*/ 53 h 100"/>
                <a:gd name="T108" fmla="*/ 66 w 96"/>
                <a:gd name="T109" fmla="*/ 9 h 100"/>
                <a:gd name="T110" fmla="*/ 78 w 96"/>
                <a:gd name="T111" fmla="*/ 7 h 100"/>
                <a:gd name="T112" fmla="*/ 80 w 96"/>
                <a:gd name="T113" fmla="*/ 4 h 100"/>
                <a:gd name="T114" fmla="*/ 78 w 96"/>
                <a:gd name="T115" fmla="*/ 1 h 100"/>
                <a:gd name="T116" fmla="*/ 78 w 96"/>
                <a:gd name="T117" fmla="*/ 3 h 100"/>
                <a:gd name="T118" fmla="*/ 76 w 96"/>
                <a:gd name="T119" fmla="*/ 5 h 100"/>
                <a:gd name="T120" fmla="*/ 78 w 96"/>
                <a:gd name="T121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100">
                  <a:moveTo>
                    <a:pt x="95" y="51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6" y="52"/>
                    <a:pt x="96" y="52"/>
                  </a:cubicBezTo>
                  <a:lnTo>
                    <a:pt x="95" y="51"/>
                  </a:lnTo>
                  <a:close/>
                  <a:moveTo>
                    <a:pt x="66" y="9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9" y="7"/>
                    <a:pt x="69" y="7"/>
                    <a:pt x="69" y="7"/>
                  </a:cubicBezTo>
                  <a:lnTo>
                    <a:pt x="66" y="9"/>
                  </a:lnTo>
                  <a:close/>
                  <a:moveTo>
                    <a:pt x="78" y="7"/>
                  </a:moveTo>
                  <a:cubicBezTo>
                    <a:pt x="79" y="7"/>
                    <a:pt x="79" y="7"/>
                    <a:pt x="79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7"/>
                    <a:pt x="78" y="7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9" name="Freeform 179"/>
            <p:cNvSpPr>
              <a:spLocks/>
            </p:cNvSpPr>
            <p:nvPr/>
          </p:nvSpPr>
          <p:spPr bwMode="auto">
            <a:xfrm>
              <a:off x="5242588" y="3928600"/>
              <a:ext cx="452309" cy="311303"/>
            </a:xfrm>
            <a:custGeom>
              <a:avLst/>
              <a:gdLst>
                <a:gd name="T0" fmla="*/ 1 w 40"/>
                <a:gd name="T1" fmla="*/ 8 h 26"/>
                <a:gd name="T2" fmla="*/ 1 w 40"/>
                <a:gd name="T3" fmla="*/ 9 h 26"/>
                <a:gd name="T4" fmla="*/ 2 w 40"/>
                <a:gd name="T5" fmla="*/ 10 h 26"/>
                <a:gd name="T6" fmla="*/ 7 w 40"/>
                <a:gd name="T7" fmla="*/ 12 h 26"/>
                <a:gd name="T8" fmla="*/ 8 w 40"/>
                <a:gd name="T9" fmla="*/ 13 h 26"/>
                <a:gd name="T10" fmla="*/ 10 w 40"/>
                <a:gd name="T11" fmla="*/ 13 h 26"/>
                <a:gd name="T12" fmla="*/ 11 w 40"/>
                <a:gd name="T13" fmla="*/ 15 h 26"/>
                <a:gd name="T14" fmla="*/ 12 w 40"/>
                <a:gd name="T15" fmla="*/ 16 h 26"/>
                <a:gd name="T16" fmla="*/ 14 w 40"/>
                <a:gd name="T17" fmla="*/ 16 h 26"/>
                <a:gd name="T18" fmla="*/ 15 w 40"/>
                <a:gd name="T19" fmla="*/ 16 h 26"/>
                <a:gd name="T20" fmla="*/ 17 w 40"/>
                <a:gd name="T21" fmla="*/ 16 h 26"/>
                <a:gd name="T22" fmla="*/ 17 w 40"/>
                <a:gd name="T23" fmla="*/ 18 h 26"/>
                <a:gd name="T24" fmla="*/ 17 w 40"/>
                <a:gd name="T25" fmla="*/ 20 h 26"/>
                <a:gd name="T26" fmla="*/ 18 w 40"/>
                <a:gd name="T27" fmla="*/ 20 h 26"/>
                <a:gd name="T28" fmla="*/ 20 w 40"/>
                <a:gd name="T29" fmla="*/ 20 h 26"/>
                <a:gd name="T30" fmla="*/ 21 w 40"/>
                <a:gd name="T31" fmla="*/ 20 h 26"/>
                <a:gd name="T32" fmla="*/ 24 w 40"/>
                <a:gd name="T33" fmla="*/ 18 h 26"/>
                <a:gd name="T34" fmla="*/ 24 w 40"/>
                <a:gd name="T35" fmla="*/ 20 h 26"/>
                <a:gd name="T36" fmla="*/ 24 w 40"/>
                <a:gd name="T37" fmla="*/ 23 h 26"/>
                <a:gd name="T38" fmla="*/ 28 w 40"/>
                <a:gd name="T39" fmla="*/ 25 h 26"/>
                <a:gd name="T40" fmla="*/ 30 w 40"/>
                <a:gd name="T41" fmla="*/ 26 h 26"/>
                <a:gd name="T42" fmla="*/ 34 w 40"/>
                <a:gd name="T43" fmla="*/ 26 h 26"/>
                <a:gd name="T44" fmla="*/ 34 w 40"/>
                <a:gd name="T45" fmla="*/ 25 h 26"/>
                <a:gd name="T46" fmla="*/ 34 w 40"/>
                <a:gd name="T47" fmla="*/ 23 h 26"/>
                <a:gd name="T48" fmla="*/ 34 w 40"/>
                <a:gd name="T49" fmla="*/ 22 h 26"/>
                <a:gd name="T50" fmla="*/ 34 w 40"/>
                <a:gd name="T51" fmla="*/ 20 h 26"/>
                <a:gd name="T52" fmla="*/ 34 w 40"/>
                <a:gd name="T53" fmla="*/ 19 h 26"/>
                <a:gd name="T54" fmla="*/ 35 w 40"/>
                <a:gd name="T55" fmla="*/ 19 h 26"/>
                <a:gd name="T56" fmla="*/ 37 w 40"/>
                <a:gd name="T57" fmla="*/ 19 h 26"/>
                <a:gd name="T58" fmla="*/ 37 w 40"/>
                <a:gd name="T59" fmla="*/ 18 h 26"/>
                <a:gd name="T60" fmla="*/ 38 w 40"/>
                <a:gd name="T61" fmla="*/ 18 h 26"/>
                <a:gd name="T62" fmla="*/ 40 w 40"/>
                <a:gd name="T63" fmla="*/ 16 h 26"/>
                <a:gd name="T64" fmla="*/ 40 w 40"/>
                <a:gd name="T65" fmla="*/ 15 h 26"/>
                <a:gd name="T66" fmla="*/ 38 w 40"/>
                <a:gd name="T67" fmla="*/ 13 h 26"/>
                <a:gd name="T68" fmla="*/ 38 w 40"/>
                <a:gd name="T69" fmla="*/ 12 h 26"/>
                <a:gd name="T70" fmla="*/ 37 w 40"/>
                <a:gd name="T71" fmla="*/ 10 h 26"/>
                <a:gd name="T72" fmla="*/ 35 w 40"/>
                <a:gd name="T73" fmla="*/ 10 h 26"/>
                <a:gd name="T74" fmla="*/ 34 w 40"/>
                <a:gd name="T75" fmla="*/ 10 h 26"/>
                <a:gd name="T76" fmla="*/ 33 w 40"/>
                <a:gd name="T77" fmla="*/ 9 h 26"/>
                <a:gd name="T78" fmla="*/ 33 w 40"/>
                <a:gd name="T79" fmla="*/ 8 h 26"/>
                <a:gd name="T80" fmla="*/ 34 w 40"/>
                <a:gd name="T81" fmla="*/ 6 h 26"/>
                <a:gd name="T82" fmla="*/ 33 w 40"/>
                <a:gd name="T83" fmla="*/ 4 h 26"/>
                <a:gd name="T84" fmla="*/ 30 w 40"/>
                <a:gd name="T85" fmla="*/ 3 h 26"/>
                <a:gd name="T86" fmla="*/ 28 w 40"/>
                <a:gd name="T87" fmla="*/ 3 h 26"/>
                <a:gd name="T88" fmla="*/ 27 w 40"/>
                <a:gd name="T89" fmla="*/ 0 h 26"/>
                <a:gd name="T90" fmla="*/ 25 w 40"/>
                <a:gd name="T91" fmla="*/ 2 h 26"/>
                <a:gd name="T92" fmla="*/ 23 w 40"/>
                <a:gd name="T93" fmla="*/ 0 h 26"/>
                <a:gd name="T94" fmla="*/ 23 w 40"/>
                <a:gd name="T95" fmla="*/ 2 h 26"/>
                <a:gd name="T96" fmla="*/ 20 w 40"/>
                <a:gd name="T97" fmla="*/ 0 h 26"/>
                <a:gd name="T98" fmla="*/ 20 w 40"/>
                <a:gd name="T99" fmla="*/ 2 h 26"/>
                <a:gd name="T100" fmla="*/ 19 w 40"/>
                <a:gd name="T101" fmla="*/ 2 h 26"/>
                <a:gd name="T102" fmla="*/ 18 w 40"/>
                <a:gd name="T103" fmla="*/ 2 h 26"/>
                <a:gd name="T104" fmla="*/ 18 w 40"/>
                <a:gd name="T105" fmla="*/ 3 h 26"/>
                <a:gd name="T106" fmla="*/ 17 w 40"/>
                <a:gd name="T107" fmla="*/ 3 h 26"/>
                <a:gd name="T108" fmla="*/ 15 w 40"/>
                <a:gd name="T109" fmla="*/ 5 h 26"/>
                <a:gd name="T110" fmla="*/ 12 w 40"/>
                <a:gd name="T111" fmla="*/ 3 h 26"/>
                <a:gd name="T112" fmla="*/ 10 w 40"/>
                <a:gd name="T113" fmla="*/ 3 h 26"/>
                <a:gd name="T114" fmla="*/ 10 w 40"/>
                <a:gd name="T115" fmla="*/ 2 h 26"/>
                <a:gd name="T116" fmla="*/ 0 w 40"/>
                <a:gd name="T117" fmla="*/ 6 h 26"/>
                <a:gd name="T118" fmla="*/ 1 w 40"/>
                <a:gd name="T119" fmla="*/ 6 h 26"/>
                <a:gd name="T120" fmla="*/ 1 w 40"/>
                <a:gd name="T12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26">
                  <a:moveTo>
                    <a:pt x="1" y="8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3" y="5"/>
                    <a:pt x="33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0" name="Freeform 180"/>
            <p:cNvSpPr>
              <a:spLocks/>
            </p:cNvSpPr>
            <p:nvPr/>
          </p:nvSpPr>
          <p:spPr bwMode="auto">
            <a:xfrm>
              <a:off x="5353536" y="3635084"/>
              <a:ext cx="460840" cy="409139"/>
            </a:xfrm>
            <a:custGeom>
              <a:avLst/>
              <a:gdLst>
                <a:gd name="T0" fmla="*/ 35 w 40"/>
                <a:gd name="T1" fmla="*/ 0 h 35"/>
                <a:gd name="T2" fmla="*/ 27 w 40"/>
                <a:gd name="T3" fmla="*/ 1 h 35"/>
                <a:gd name="T4" fmla="*/ 21 w 40"/>
                <a:gd name="T5" fmla="*/ 4 h 35"/>
                <a:gd name="T6" fmla="*/ 17 w 40"/>
                <a:gd name="T7" fmla="*/ 7 h 35"/>
                <a:gd name="T8" fmla="*/ 13 w 40"/>
                <a:gd name="T9" fmla="*/ 8 h 35"/>
                <a:gd name="T10" fmla="*/ 7 w 40"/>
                <a:gd name="T11" fmla="*/ 20 h 35"/>
                <a:gd name="T12" fmla="*/ 10 w 40"/>
                <a:gd name="T13" fmla="*/ 23 h 35"/>
                <a:gd name="T14" fmla="*/ 10 w 40"/>
                <a:gd name="T15" fmla="*/ 24 h 35"/>
                <a:gd name="T16" fmla="*/ 7 w 40"/>
                <a:gd name="T17" fmla="*/ 24 h 35"/>
                <a:gd name="T18" fmla="*/ 7 w 40"/>
                <a:gd name="T19" fmla="*/ 25 h 35"/>
                <a:gd name="T20" fmla="*/ 2 w 40"/>
                <a:gd name="T21" fmla="*/ 24 h 35"/>
                <a:gd name="T22" fmla="*/ 2 w 40"/>
                <a:gd name="T23" fmla="*/ 27 h 35"/>
                <a:gd name="T24" fmla="*/ 8 w 40"/>
                <a:gd name="T25" fmla="*/ 27 h 35"/>
                <a:gd name="T26" fmla="*/ 10 w 40"/>
                <a:gd name="T27" fmla="*/ 27 h 35"/>
                <a:gd name="T28" fmla="*/ 13 w 40"/>
                <a:gd name="T29" fmla="*/ 27 h 35"/>
                <a:gd name="T30" fmla="*/ 15 w 40"/>
                <a:gd name="T31" fmla="*/ 27 h 35"/>
                <a:gd name="T32" fmla="*/ 18 w 40"/>
                <a:gd name="T33" fmla="*/ 28 h 35"/>
                <a:gd name="T34" fmla="*/ 23 w 40"/>
                <a:gd name="T35" fmla="*/ 29 h 35"/>
                <a:gd name="T36" fmla="*/ 23 w 40"/>
                <a:gd name="T37" fmla="*/ 33 h 35"/>
                <a:gd name="T38" fmla="*/ 24 w 40"/>
                <a:gd name="T39" fmla="*/ 35 h 35"/>
                <a:gd name="T40" fmla="*/ 27 w 40"/>
                <a:gd name="T41" fmla="*/ 35 h 35"/>
                <a:gd name="T42" fmla="*/ 27 w 40"/>
                <a:gd name="T43" fmla="*/ 33 h 35"/>
                <a:gd name="T44" fmla="*/ 27 w 40"/>
                <a:gd name="T45" fmla="*/ 30 h 35"/>
                <a:gd name="T46" fmla="*/ 28 w 40"/>
                <a:gd name="T47" fmla="*/ 25 h 35"/>
                <a:gd name="T48" fmla="*/ 25 w 40"/>
                <a:gd name="T49" fmla="*/ 23 h 35"/>
                <a:gd name="T50" fmla="*/ 27 w 40"/>
                <a:gd name="T51" fmla="*/ 21 h 35"/>
                <a:gd name="T52" fmla="*/ 33 w 40"/>
                <a:gd name="T53" fmla="*/ 21 h 35"/>
                <a:gd name="T54" fmla="*/ 34 w 40"/>
                <a:gd name="T55" fmla="*/ 18 h 35"/>
                <a:gd name="T56" fmla="*/ 37 w 40"/>
                <a:gd name="T57" fmla="*/ 15 h 35"/>
                <a:gd name="T58" fmla="*/ 34 w 40"/>
                <a:gd name="T59" fmla="*/ 13 h 35"/>
                <a:gd name="T60" fmla="*/ 35 w 40"/>
                <a:gd name="T61" fmla="*/ 11 h 35"/>
                <a:gd name="T62" fmla="*/ 37 w 40"/>
                <a:gd name="T63" fmla="*/ 10 h 35"/>
                <a:gd name="T64" fmla="*/ 38 w 40"/>
                <a:gd name="T65" fmla="*/ 7 h 35"/>
                <a:gd name="T66" fmla="*/ 39 w 40"/>
                <a:gd name="T67" fmla="*/ 4 h 35"/>
                <a:gd name="T68" fmla="*/ 37 w 40"/>
                <a:gd name="T6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35">
                  <a:moveTo>
                    <a:pt x="37" y="1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4" y="31"/>
                    <a:pt x="24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2"/>
                    <a:pt x="40" y="2"/>
                    <a:pt x="40" y="2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4595449" y="3704654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UK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5678059" y="2413149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Norway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6352146" y="2561218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Sweden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5699974" y="3861336"/>
            <a:ext cx="816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Germany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4861848" y="457989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France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4167828" y="5719018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Spain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6108099" y="5108457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Italy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736016" y="4531557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CH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439669" y="3663772"/>
            <a:ext cx="380233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NL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5306082" y="3935215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Bel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5843977" y="3098751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DK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6923805" y="3773952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Poland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6451443" y="4076637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Czech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6360550" y="4389794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Austria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3722885" y="3573601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Ireland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3427550" y="5749851"/>
            <a:ext cx="755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Portugal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6370147" y="4641063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Slovenia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6882360" y="4218530"/>
            <a:ext cx="76335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/>
              <a:t>Slovakia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6891198" y="4489795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Hungary</a:t>
            </a:r>
          </a:p>
        </p:txBody>
      </p:sp>
      <p:sp>
        <p:nvSpPr>
          <p:cNvPr id="281" name="TextBox 280"/>
          <p:cNvSpPr txBox="1"/>
          <p:nvPr/>
        </p:nvSpPr>
        <p:spPr>
          <a:xfrm>
            <a:off x="7483287" y="2099536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Finland</a:t>
            </a:r>
            <a:endParaRPr lang="en-GB" sz="1200" dirty="0"/>
          </a:p>
        </p:txBody>
      </p:sp>
      <p:sp>
        <p:nvSpPr>
          <p:cNvPr id="282" name="TextBox 281"/>
          <p:cNvSpPr txBox="1"/>
          <p:nvPr/>
        </p:nvSpPr>
        <p:spPr>
          <a:xfrm>
            <a:off x="7598352" y="2680652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Estonia</a:t>
            </a:r>
            <a:endParaRPr lang="en-GB" sz="1200" dirty="0"/>
          </a:p>
        </p:txBody>
      </p:sp>
      <p:sp>
        <p:nvSpPr>
          <p:cNvPr id="283" name="TextBox 282"/>
          <p:cNvSpPr txBox="1"/>
          <p:nvPr/>
        </p:nvSpPr>
        <p:spPr>
          <a:xfrm>
            <a:off x="7527065" y="2944584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Latvia</a:t>
            </a:r>
            <a:endParaRPr lang="en-GB" sz="1200" dirty="0"/>
          </a:p>
        </p:txBody>
      </p:sp>
      <p:sp>
        <p:nvSpPr>
          <p:cNvPr id="284" name="TextBox 283"/>
          <p:cNvSpPr txBox="1"/>
          <p:nvPr/>
        </p:nvSpPr>
        <p:spPr>
          <a:xfrm>
            <a:off x="7351270" y="3209234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Lithuania</a:t>
            </a:r>
            <a:endParaRPr lang="en-GB" sz="1200" dirty="0"/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3395706" y="2728162"/>
            <a:ext cx="1347921" cy="707443"/>
          </a:xfrm>
          <a:prstGeom prst="straightConnector1">
            <a:avLst/>
          </a:prstGeom>
          <a:solidFill>
            <a:srgbClr val="FFCC00"/>
          </a:solidFill>
          <a:ln w="19050" cap="rnd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>
            <a:off x="3301181" y="2829175"/>
            <a:ext cx="2465506" cy="1862598"/>
          </a:xfrm>
          <a:prstGeom prst="straightConnector1">
            <a:avLst/>
          </a:prstGeom>
          <a:solidFill>
            <a:srgbClr val="FFCC00"/>
          </a:solidFill>
          <a:ln w="19050" cap="rnd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3497005" y="2674502"/>
            <a:ext cx="2438209" cy="574247"/>
          </a:xfrm>
          <a:prstGeom prst="straightConnector1">
            <a:avLst/>
          </a:prstGeom>
          <a:solidFill>
            <a:srgbClr val="FFCC00"/>
          </a:solidFill>
          <a:ln w="19050" cap="rnd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4" name="Rounded Rectangle 63"/>
          <p:cNvSpPr/>
          <p:nvPr/>
        </p:nvSpPr>
        <p:spPr bwMode="auto">
          <a:xfrm>
            <a:off x="1625005" y="2204690"/>
            <a:ext cx="1872000" cy="681038"/>
          </a:xfrm>
          <a:prstGeom prst="roundRect">
            <a:avLst/>
          </a:prstGeom>
          <a:solidFill>
            <a:srgbClr val="7030A0"/>
          </a:solidFill>
          <a:ln w="12700" cap="rnd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eaLnBrk="0" hangingPunct="0"/>
            <a:r>
              <a:rPr lang="en-GB" sz="2000" b="1" dirty="0">
                <a:solidFill>
                  <a:schemeClr val="bg1"/>
                </a:solidFill>
                <a:cs typeface="Calibri" pitchFamily="34" charset="0"/>
              </a:rPr>
              <a:t>Established markets</a:t>
            </a: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3497005" y="2364622"/>
            <a:ext cx="2504990" cy="138500"/>
          </a:xfrm>
          <a:prstGeom prst="straightConnector1">
            <a:avLst/>
          </a:prstGeom>
          <a:solidFill>
            <a:srgbClr val="FFCC00"/>
          </a:solidFill>
          <a:ln w="19050" cap="rnd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6569035" y="4840118"/>
            <a:ext cx="678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Croatia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800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European Parliament now supports regulation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2632" y="2347635"/>
            <a:ext cx="10852777" cy="1326105"/>
          </a:xfrm>
          <a:prstGeom prst="rect">
            <a:avLst/>
          </a:prstGeom>
          <a:solidFill>
            <a:srgbClr val="CCCCFF"/>
          </a:solidFill>
        </p:spPr>
        <p:txBody>
          <a:bodyPr wrap="square" tIns="108000" bIns="10800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“Any radio </a:t>
            </a:r>
            <a:r>
              <a:rPr lang="en-GB" sz="2400" dirty="0" smtClean="0"/>
              <a:t>set put </a:t>
            </a:r>
            <a:r>
              <a:rPr lang="en-GB" sz="2400" dirty="0"/>
              <a:t>on the market in the </a:t>
            </a:r>
            <a:r>
              <a:rPr lang="en-GB" sz="2400" dirty="0" smtClean="0"/>
              <a:t>EU … shall </a:t>
            </a:r>
            <a:r>
              <a:rPr lang="en-GB" sz="2400" dirty="0"/>
              <a:t>be capable of receiving digital and analogue terrestrial radio </a:t>
            </a:r>
            <a:r>
              <a:rPr lang="en-GB" sz="2400" dirty="0" smtClean="0"/>
              <a:t>broadcasts</a:t>
            </a:r>
            <a:r>
              <a:rPr lang="en-GB" sz="2400" baseline="30000" dirty="0" smtClean="0"/>
              <a:t>1</a:t>
            </a:r>
            <a:r>
              <a:rPr lang="en-GB" sz="24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49120" y="6203403"/>
            <a:ext cx="9380137" cy="402775"/>
          </a:xfrm>
          <a:prstGeom prst="rect">
            <a:avLst/>
          </a:prstGeom>
          <a:noFill/>
        </p:spPr>
        <p:txBody>
          <a:bodyPr wrap="square" tIns="108000" bIns="108000" rtlCol="0">
            <a:spAutoFit/>
          </a:bodyPr>
          <a:lstStyle/>
          <a:p>
            <a:r>
              <a:rPr lang="en-GB" sz="1200" i="1" dirty="0" smtClean="0"/>
              <a:t>(1) shall </a:t>
            </a:r>
            <a:r>
              <a:rPr lang="en-GB" sz="1200" i="1" dirty="0"/>
              <a:t>not apply to low value, small consumer radio equipment or products where a receiver is purely ancillary</a:t>
            </a:r>
            <a:r>
              <a:rPr lang="en-GB" sz="1200" i="1" dirty="0" smtClean="0"/>
              <a:t>.”</a:t>
            </a:r>
            <a:endParaRPr lang="en-GB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37662" y="1337997"/>
            <a:ext cx="5421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IMCO Committee Amendment (September 2017)</a:t>
            </a:r>
            <a:endParaRPr lang="en-GB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692201" y="4414276"/>
            <a:ext cx="4823209" cy="1328023"/>
          </a:xfrm>
          <a:prstGeom prst="roundRec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400" dirty="0" smtClean="0"/>
              <a:t>Next phase: </a:t>
            </a:r>
          </a:p>
          <a:p>
            <a:pPr algn="ctr"/>
            <a:r>
              <a:rPr lang="en-GB" sz="2400" dirty="0" smtClean="0"/>
              <a:t>talks between Parliament, Commission and Member States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451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and next steps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895500" y="4767873"/>
            <a:ext cx="10085689" cy="432000"/>
            <a:chOff x="895500" y="4767873"/>
            <a:chExt cx="10085689" cy="432000"/>
          </a:xfrm>
        </p:grpSpPr>
        <p:sp>
          <p:nvSpPr>
            <p:cNvPr id="9" name="Text Placeholder 1"/>
            <p:cNvSpPr txBox="1">
              <a:spLocks/>
            </p:cNvSpPr>
            <p:nvPr/>
          </p:nvSpPr>
          <p:spPr>
            <a:xfrm>
              <a:off x="1517878" y="4799207"/>
              <a:ext cx="9463311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144000" tIns="0" rIns="144000" bIns="0" rtlCol="0">
              <a:spAutoFit/>
            </a:bodyPr>
            <a:lstStyle>
              <a:lvl1pPr marL="180975" indent="-180975" algn="l" defTabSz="914400" rtl="0" eaLnBrk="1" latinLnBrk="0" hangingPunct="1">
                <a:spcBef>
                  <a:spcPts val="1800"/>
                </a:spcBef>
                <a:spcAft>
                  <a:spcPts val="600"/>
                </a:spcAft>
                <a:buFont typeface="Arial" pitchFamily="34" charset="0"/>
                <a:buChar char="•"/>
                <a:defRPr lang="en-US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61950" indent="-180975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-"/>
                <a:defRPr lang="en-US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36575" indent="-17462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17550" indent="-180975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Calibri" pitchFamily="34" charset="0"/>
                <a:buChar char="•"/>
                <a:defRPr lang="en-US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98525" indent="-180975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Calibri" pitchFamily="34" charset="0"/>
                <a:buChar char="•"/>
                <a:defRPr lang="en-GB"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400" dirty="0" smtClean="0"/>
                <a:t>We must act now to secure the future of radio</a:t>
              </a:r>
              <a:endParaRPr lang="en-GB" sz="24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895500" y="4767873"/>
              <a:ext cx="467364" cy="432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95500" y="3332074"/>
            <a:ext cx="9834704" cy="432000"/>
            <a:chOff x="895500" y="3332074"/>
            <a:chExt cx="9834704" cy="432000"/>
          </a:xfrm>
        </p:grpSpPr>
        <p:sp>
          <p:nvSpPr>
            <p:cNvPr id="12" name="Text Placeholder 1"/>
            <p:cNvSpPr txBox="1">
              <a:spLocks/>
            </p:cNvSpPr>
            <p:nvPr/>
          </p:nvSpPr>
          <p:spPr>
            <a:xfrm>
              <a:off x="1542868" y="3363408"/>
              <a:ext cx="9187336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144000" tIns="0" rIns="144000" bIns="0" rtlCol="0">
              <a:spAutoFit/>
            </a:bodyPr>
            <a:lstStyle>
              <a:defPPr>
                <a:defRPr lang="en-US"/>
              </a:defPPr>
              <a:lvl1pPr indent="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None/>
                <a:defRPr sz="2800"/>
              </a:lvl1pPr>
              <a:lvl2pPr marL="361950" indent="-180975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-"/>
                <a:defRPr sz="1400"/>
              </a:lvl2pPr>
              <a:lvl3pPr marL="536575" indent="-174625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  <a:defRPr sz="1200"/>
              </a:lvl3pPr>
              <a:lvl4pPr marL="717550" indent="-180975">
                <a:spcBef>
                  <a:spcPts val="600"/>
                </a:spcBef>
                <a:spcAft>
                  <a:spcPts val="600"/>
                </a:spcAft>
                <a:buFont typeface="Calibri" pitchFamily="34" charset="0"/>
                <a:buChar char="•"/>
                <a:defRPr sz="1200"/>
              </a:lvl4pPr>
              <a:lvl5pPr marL="898525" indent="-180975">
                <a:spcBef>
                  <a:spcPts val="600"/>
                </a:spcBef>
                <a:spcAft>
                  <a:spcPts val="600"/>
                </a:spcAft>
                <a:buFont typeface="Calibri" pitchFamily="34" charset="0"/>
                <a:buChar char="•"/>
                <a:defRPr sz="12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en-GB" sz="2400" dirty="0" smtClean="0"/>
                <a:t>Now is the time for greater regulator support</a:t>
              </a:r>
              <a:endParaRPr lang="en-GB" sz="24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895500" y="3332074"/>
              <a:ext cx="467364" cy="432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/>
                <a:t>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95500" y="1896274"/>
            <a:ext cx="10085689" cy="432000"/>
            <a:chOff x="895500" y="1896274"/>
            <a:chExt cx="10085689" cy="432000"/>
          </a:xfrm>
        </p:grpSpPr>
        <p:sp>
          <p:nvSpPr>
            <p:cNvPr id="17" name="Text Placeholder 1"/>
            <p:cNvSpPr txBox="1">
              <a:spLocks/>
            </p:cNvSpPr>
            <p:nvPr/>
          </p:nvSpPr>
          <p:spPr>
            <a:xfrm>
              <a:off x="1525728" y="1927608"/>
              <a:ext cx="9455461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144000" tIns="0" rIns="144000" bIns="0" rtlCol="0">
              <a:spAutoFit/>
            </a:bodyPr>
            <a:lstStyle>
              <a:defPPr>
                <a:defRPr lang="en-US"/>
              </a:defPPr>
              <a:lvl1pPr indent="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None/>
                <a:defRPr sz="2800"/>
              </a:lvl1pPr>
              <a:lvl2pPr marL="361950" indent="-180975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-"/>
                <a:defRPr sz="1400"/>
              </a:lvl2pPr>
              <a:lvl3pPr marL="536575" indent="-174625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  <a:defRPr sz="1200"/>
              </a:lvl3pPr>
              <a:lvl4pPr marL="717550" indent="-180975">
                <a:spcBef>
                  <a:spcPts val="600"/>
                </a:spcBef>
                <a:spcAft>
                  <a:spcPts val="600"/>
                </a:spcAft>
                <a:buFont typeface="Calibri" pitchFamily="34" charset="0"/>
                <a:buChar char="•"/>
                <a:defRPr sz="1200"/>
              </a:lvl4pPr>
              <a:lvl5pPr marL="898525" indent="-180975">
                <a:spcBef>
                  <a:spcPts val="600"/>
                </a:spcBef>
                <a:spcAft>
                  <a:spcPts val="600"/>
                </a:spcAft>
                <a:buFont typeface="Calibri" pitchFamily="34" charset="0"/>
                <a:buChar char="•"/>
                <a:defRPr sz="12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en-GB" sz="2400" dirty="0" smtClean="0"/>
                <a:t>DAB+ is established as core future platform for radio in Europe</a:t>
              </a:r>
              <a:endParaRPr lang="en-GB" sz="24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895500" y="1896274"/>
              <a:ext cx="467364" cy="432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/>
                <a:t>1</a:t>
              </a:r>
              <a:endParaRPr lang="en-GB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344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811000" y="2092562"/>
            <a:ext cx="6119640" cy="3623622"/>
          </a:xfrm>
        </p:spPr>
        <p:txBody>
          <a:bodyPr/>
          <a:lstStyle/>
          <a:p>
            <a:pPr marL="16412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 smtClean="0"/>
              <a:t>Grazie mille</a:t>
            </a:r>
          </a:p>
          <a:p>
            <a:pPr marL="164127" indent="0">
              <a:spcBef>
                <a:spcPts val="0"/>
              </a:spcBef>
              <a:spcAft>
                <a:spcPts val="0"/>
              </a:spcAft>
              <a:buNone/>
            </a:pPr>
            <a:endParaRPr lang="en-GB" sz="4800" b="1" dirty="0"/>
          </a:p>
          <a:p>
            <a:pPr marL="164127" indent="0">
              <a:spcBef>
                <a:spcPts val="554"/>
              </a:spcBef>
              <a:spcAft>
                <a:spcPts val="0"/>
              </a:spcAft>
              <a:buNone/>
            </a:pPr>
            <a:endParaRPr lang="en-GB" sz="2400" i="1" dirty="0" smtClean="0"/>
          </a:p>
          <a:p>
            <a:pPr marL="164127" indent="0">
              <a:spcBef>
                <a:spcPts val="554"/>
              </a:spcBef>
              <a:spcAft>
                <a:spcPts val="0"/>
              </a:spcAft>
              <a:buNone/>
            </a:pPr>
            <a:r>
              <a:rPr lang="en-GB" sz="2400" i="1" dirty="0" smtClean="0"/>
              <a:t>For </a:t>
            </a:r>
            <a:r>
              <a:rPr lang="en-GB" sz="2400" i="1" dirty="0"/>
              <a:t>further information, contact:</a:t>
            </a:r>
            <a:endParaRPr lang="en-GB" sz="2400" dirty="0"/>
          </a:p>
          <a:p>
            <a:pPr marL="164127" indent="0">
              <a:spcBef>
                <a:spcPts val="554"/>
              </a:spcBef>
              <a:spcAft>
                <a:spcPts val="0"/>
              </a:spcAft>
              <a:buNone/>
            </a:pPr>
            <a:r>
              <a:rPr lang="en-GB" sz="2400" dirty="0" smtClean="0"/>
              <a:t>www.worlddab.org</a:t>
            </a:r>
          </a:p>
          <a:p>
            <a:pPr marL="164127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31" b="1" dirty="0" smtClean="0"/>
              <a:t> </a:t>
            </a:r>
          </a:p>
          <a:p>
            <a:pPr marL="164127" indent="0">
              <a:spcBef>
                <a:spcPts val="0"/>
              </a:spcBef>
              <a:spcAft>
                <a:spcPts val="0"/>
              </a:spcAft>
              <a:buNone/>
            </a:pPr>
            <a:endParaRPr lang="en-GB" sz="1477" dirty="0"/>
          </a:p>
          <a:p>
            <a:pPr marL="164127" indent="0">
              <a:spcBef>
                <a:spcPts val="0"/>
              </a:spcBef>
              <a:spcAft>
                <a:spcPts val="0"/>
              </a:spcAft>
              <a:buNone/>
            </a:pPr>
            <a:endParaRPr lang="en-GB" sz="1477" dirty="0"/>
          </a:p>
          <a:p>
            <a:pPr marL="164127" indent="0">
              <a:spcBef>
                <a:spcPts val="0"/>
              </a:spcBef>
              <a:spcAft>
                <a:spcPts val="0"/>
              </a:spcAft>
              <a:buNone/>
            </a:pPr>
            <a:endParaRPr lang="en-GB" i="1" dirty="0" smtClean="0"/>
          </a:p>
          <a:p>
            <a:pPr marL="164127" indent="0">
              <a:spcBef>
                <a:spcPts val="0"/>
              </a:spcBef>
              <a:spcAft>
                <a:spcPts val="0"/>
              </a:spcAft>
              <a:buNone/>
            </a:pPr>
            <a:endParaRPr lang="en-GB" i="1" dirty="0" smtClean="0"/>
          </a:p>
          <a:p>
            <a:pPr marL="164127" indent="0">
              <a:spcBef>
                <a:spcPts val="0"/>
              </a:spcBef>
              <a:spcAft>
                <a:spcPts val="0"/>
              </a:spcAft>
              <a:buNone/>
            </a:pPr>
            <a:endParaRPr lang="en-GB" i="1" dirty="0" smtClean="0"/>
          </a:p>
          <a:p>
            <a:pPr marL="164127" indent="0">
              <a:spcBef>
                <a:spcPts val="554"/>
              </a:spcBef>
              <a:spcAft>
                <a:spcPts val="0"/>
              </a:spcAft>
              <a:buNone/>
            </a:pPr>
            <a:r>
              <a:rPr lang="en-GB" sz="1477" i="1" dirty="0"/>
              <a:t>				</a:t>
            </a:r>
          </a:p>
          <a:p>
            <a:pPr marL="164127" indent="0">
              <a:spcBef>
                <a:spcPts val="0"/>
              </a:spcBef>
              <a:spcAft>
                <a:spcPts val="0"/>
              </a:spcAft>
              <a:buNone/>
            </a:pPr>
            <a:endParaRPr lang="en-GB" sz="1477" dirty="0"/>
          </a:p>
          <a:p>
            <a:pPr marL="164127" indent="0">
              <a:spcBef>
                <a:spcPts val="0"/>
              </a:spcBef>
              <a:spcAft>
                <a:spcPts val="0"/>
              </a:spcAft>
              <a:buNone/>
            </a:pPr>
            <a:endParaRPr lang="en-GB" sz="1477" dirty="0"/>
          </a:p>
        </p:txBody>
      </p:sp>
    </p:spTree>
    <p:extLst>
      <p:ext uri="{BB962C8B-B14F-4D97-AF65-F5344CB8AC3E}">
        <p14:creationId xmlns:p14="http://schemas.microsoft.com/office/powerpoint/2010/main" val="13985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Followed by Germany (2011), Netherlands (2013), Italy (</a:t>
            </a:r>
            <a:r>
              <a:rPr lang="es-ES_tradnl" dirty="0" smtClean="0"/>
              <a:t>2014)</a:t>
            </a:r>
            <a:endParaRPr lang="en-GB" dirty="0"/>
          </a:p>
        </p:txBody>
      </p:sp>
      <p:grpSp>
        <p:nvGrpSpPr>
          <p:cNvPr id="189" name="Group 188"/>
          <p:cNvGrpSpPr/>
          <p:nvPr/>
        </p:nvGrpSpPr>
        <p:grpSpPr>
          <a:xfrm>
            <a:off x="3646716" y="1073517"/>
            <a:ext cx="4898569" cy="5496707"/>
            <a:chOff x="3646716" y="1073517"/>
            <a:chExt cx="4898569" cy="5496707"/>
          </a:xfrm>
        </p:grpSpPr>
        <p:sp>
          <p:nvSpPr>
            <p:cNvPr id="11" name="Freeform 103"/>
            <p:cNvSpPr>
              <a:spLocks/>
            </p:cNvSpPr>
            <p:nvPr/>
          </p:nvSpPr>
          <p:spPr bwMode="auto">
            <a:xfrm>
              <a:off x="6556841" y="4711307"/>
              <a:ext cx="716859" cy="578133"/>
            </a:xfrm>
            <a:custGeom>
              <a:avLst/>
              <a:gdLst>
                <a:gd name="T0" fmla="*/ 44 w 63"/>
                <a:gd name="T1" fmla="*/ 46 h 49"/>
                <a:gd name="T2" fmla="*/ 34 w 63"/>
                <a:gd name="T3" fmla="*/ 36 h 49"/>
                <a:gd name="T4" fmla="*/ 30 w 63"/>
                <a:gd name="T5" fmla="*/ 30 h 49"/>
                <a:gd name="T6" fmla="*/ 24 w 63"/>
                <a:gd name="T7" fmla="*/ 25 h 49"/>
                <a:gd name="T8" fmla="*/ 24 w 63"/>
                <a:gd name="T9" fmla="*/ 20 h 49"/>
                <a:gd name="T10" fmla="*/ 25 w 63"/>
                <a:gd name="T11" fmla="*/ 18 h 49"/>
                <a:gd name="T12" fmla="*/ 31 w 63"/>
                <a:gd name="T13" fmla="*/ 20 h 49"/>
                <a:gd name="T14" fmla="*/ 33 w 63"/>
                <a:gd name="T15" fmla="*/ 18 h 49"/>
                <a:gd name="T16" fmla="*/ 36 w 63"/>
                <a:gd name="T17" fmla="*/ 19 h 49"/>
                <a:gd name="T18" fmla="*/ 40 w 63"/>
                <a:gd name="T19" fmla="*/ 19 h 49"/>
                <a:gd name="T20" fmla="*/ 46 w 63"/>
                <a:gd name="T21" fmla="*/ 20 h 49"/>
                <a:gd name="T22" fmla="*/ 48 w 63"/>
                <a:gd name="T23" fmla="*/ 19 h 49"/>
                <a:gd name="T24" fmla="*/ 53 w 63"/>
                <a:gd name="T25" fmla="*/ 19 h 49"/>
                <a:gd name="T26" fmla="*/ 57 w 63"/>
                <a:gd name="T27" fmla="*/ 22 h 49"/>
                <a:gd name="T28" fmla="*/ 60 w 63"/>
                <a:gd name="T29" fmla="*/ 22 h 49"/>
                <a:gd name="T30" fmla="*/ 60 w 63"/>
                <a:gd name="T31" fmla="*/ 19 h 49"/>
                <a:gd name="T32" fmla="*/ 60 w 63"/>
                <a:gd name="T33" fmla="*/ 16 h 49"/>
                <a:gd name="T34" fmla="*/ 58 w 63"/>
                <a:gd name="T35" fmla="*/ 15 h 49"/>
                <a:gd name="T36" fmla="*/ 58 w 63"/>
                <a:gd name="T37" fmla="*/ 13 h 49"/>
                <a:gd name="T38" fmla="*/ 57 w 63"/>
                <a:gd name="T39" fmla="*/ 9 h 49"/>
                <a:gd name="T40" fmla="*/ 54 w 63"/>
                <a:gd name="T41" fmla="*/ 10 h 49"/>
                <a:gd name="T42" fmla="*/ 48 w 63"/>
                <a:gd name="T43" fmla="*/ 10 h 49"/>
                <a:gd name="T44" fmla="*/ 43 w 63"/>
                <a:gd name="T45" fmla="*/ 9 h 49"/>
                <a:gd name="T46" fmla="*/ 33 w 63"/>
                <a:gd name="T47" fmla="*/ 2 h 49"/>
                <a:gd name="T48" fmla="*/ 29 w 63"/>
                <a:gd name="T49" fmla="*/ 1 h 49"/>
                <a:gd name="T50" fmla="*/ 28 w 63"/>
                <a:gd name="T51" fmla="*/ 2 h 49"/>
                <a:gd name="T52" fmla="*/ 25 w 63"/>
                <a:gd name="T53" fmla="*/ 5 h 49"/>
                <a:gd name="T54" fmla="*/ 23 w 63"/>
                <a:gd name="T55" fmla="*/ 6 h 49"/>
                <a:gd name="T56" fmla="*/ 21 w 63"/>
                <a:gd name="T57" fmla="*/ 10 h 49"/>
                <a:gd name="T58" fmla="*/ 21 w 63"/>
                <a:gd name="T59" fmla="*/ 11 h 49"/>
                <a:gd name="T60" fmla="*/ 20 w 63"/>
                <a:gd name="T61" fmla="*/ 12 h 49"/>
                <a:gd name="T62" fmla="*/ 20 w 63"/>
                <a:gd name="T63" fmla="*/ 15 h 49"/>
                <a:gd name="T64" fmla="*/ 18 w 63"/>
                <a:gd name="T65" fmla="*/ 15 h 49"/>
                <a:gd name="T66" fmla="*/ 17 w 63"/>
                <a:gd name="T67" fmla="*/ 15 h 49"/>
                <a:gd name="T68" fmla="*/ 14 w 63"/>
                <a:gd name="T69" fmla="*/ 13 h 49"/>
                <a:gd name="T70" fmla="*/ 8 w 63"/>
                <a:gd name="T71" fmla="*/ 15 h 49"/>
                <a:gd name="T72" fmla="*/ 5 w 63"/>
                <a:gd name="T73" fmla="*/ 15 h 49"/>
                <a:gd name="T74" fmla="*/ 3 w 63"/>
                <a:gd name="T75" fmla="*/ 15 h 49"/>
                <a:gd name="T76" fmla="*/ 1 w 63"/>
                <a:gd name="T77" fmla="*/ 15 h 49"/>
                <a:gd name="T78" fmla="*/ 0 w 63"/>
                <a:gd name="T79" fmla="*/ 18 h 49"/>
                <a:gd name="T80" fmla="*/ 3 w 63"/>
                <a:gd name="T81" fmla="*/ 19 h 49"/>
                <a:gd name="T82" fmla="*/ 3 w 63"/>
                <a:gd name="T83" fmla="*/ 22 h 49"/>
                <a:gd name="T84" fmla="*/ 5 w 63"/>
                <a:gd name="T85" fmla="*/ 20 h 49"/>
                <a:gd name="T86" fmla="*/ 7 w 63"/>
                <a:gd name="T87" fmla="*/ 18 h 49"/>
                <a:gd name="T88" fmla="*/ 10 w 63"/>
                <a:gd name="T89" fmla="*/ 16 h 49"/>
                <a:gd name="T90" fmla="*/ 14 w 63"/>
                <a:gd name="T91" fmla="*/ 20 h 49"/>
                <a:gd name="T92" fmla="*/ 15 w 63"/>
                <a:gd name="T93" fmla="*/ 26 h 49"/>
                <a:gd name="T94" fmla="*/ 21 w 63"/>
                <a:gd name="T95" fmla="*/ 30 h 49"/>
                <a:gd name="T96" fmla="*/ 20 w 63"/>
                <a:gd name="T97" fmla="*/ 35 h 49"/>
                <a:gd name="T98" fmla="*/ 25 w 63"/>
                <a:gd name="T99" fmla="*/ 39 h 49"/>
                <a:gd name="T100" fmla="*/ 28 w 63"/>
                <a:gd name="T101" fmla="*/ 40 h 49"/>
                <a:gd name="T102" fmla="*/ 37 w 63"/>
                <a:gd name="T103" fmla="*/ 42 h 49"/>
                <a:gd name="T104" fmla="*/ 44 w 63"/>
                <a:gd name="T105" fmla="*/ 49 h 49"/>
                <a:gd name="T106" fmla="*/ 45 w 63"/>
                <a:gd name="T107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49">
                  <a:moveTo>
                    <a:pt x="45" y="47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6" y="48"/>
                    <a:pt x="46" y="48"/>
                    <a:pt x="46" y="48"/>
                  </a:cubicBezTo>
                  <a:lnTo>
                    <a:pt x="45" y="4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8169783" y="5680788"/>
              <a:ext cx="51206" cy="71159"/>
            </a:xfrm>
            <a:custGeom>
              <a:avLst/>
              <a:gdLst>
                <a:gd name="T0" fmla="*/ 1 w 6"/>
                <a:gd name="T1" fmla="*/ 4 h 8"/>
                <a:gd name="T2" fmla="*/ 0 w 6"/>
                <a:gd name="T3" fmla="*/ 8 h 8"/>
                <a:gd name="T4" fmla="*/ 2 w 6"/>
                <a:gd name="T5" fmla="*/ 4 h 8"/>
                <a:gd name="T6" fmla="*/ 6 w 6"/>
                <a:gd name="T7" fmla="*/ 0 h 8"/>
                <a:gd name="T8" fmla="*/ 2 w 6"/>
                <a:gd name="T9" fmla="*/ 0 h 8"/>
                <a:gd name="T10" fmla="*/ 1 w 6"/>
                <a:gd name="T11" fmla="*/ 4 h 8"/>
                <a:gd name="T12" fmla="*/ 1 w 6"/>
                <a:gd name="T13" fmla="*/ 4 h 8"/>
                <a:gd name="T14" fmla="*/ 1 w 6"/>
                <a:gd name="T15" fmla="*/ 4 h 8"/>
                <a:gd name="T16" fmla="*/ 1 w 6"/>
                <a:gd name="T17" fmla="*/ 4 h 8"/>
                <a:gd name="T18" fmla="*/ 1 w 6"/>
                <a:gd name="T19" fmla="*/ 4 h 8"/>
                <a:gd name="T20" fmla="*/ 1 w 6"/>
                <a:gd name="T21" fmla="*/ 4 h 8"/>
                <a:gd name="T22" fmla="*/ 1 w 6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1" y="4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42"/>
            <p:cNvSpPr>
              <a:spLocks/>
            </p:cNvSpPr>
            <p:nvPr/>
          </p:nvSpPr>
          <p:spPr bwMode="auto">
            <a:xfrm>
              <a:off x="7427319" y="5369480"/>
              <a:ext cx="307225" cy="240149"/>
            </a:xfrm>
            <a:custGeom>
              <a:avLst/>
              <a:gdLst>
                <a:gd name="T0" fmla="*/ 3 w 36"/>
                <a:gd name="T1" fmla="*/ 13 h 27"/>
                <a:gd name="T2" fmla="*/ 3 w 36"/>
                <a:gd name="T3" fmla="*/ 13 h 27"/>
                <a:gd name="T4" fmla="*/ 0 w 36"/>
                <a:gd name="T5" fmla="*/ 16 h 27"/>
                <a:gd name="T6" fmla="*/ 3 w 36"/>
                <a:gd name="T7" fmla="*/ 17 h 27"/>
                <a:gd name="T8" fmla="*/ 3 w 36"/>
                <a:gd name="T9" fmla="*/ 20 h 27"/>
                <a:gd name="T10" fmla="*/ 3 w 36"/>
                <a:gd name="T11" fmla="*/ 21 h 27"/>
                <a:gd name="T12" fmla="*/ 4 w 36"/>
                <a:gd name="T13" fmla="*/ 23 h 27"/>
                <a:gd name="T14" fmla="*/ 4 w 36"/>
                <a:gd name="T15" fmla="*/ 25 h 27"/>
                <a:gd name="T16" fmla="*/ 6 w 36"/>
                <a:gd name="T17" fmla="*/ 27 h 27"/>
                <a:gd name="T18" fmla="*/ 8 w 36"/>
                <a:gd name="T19" fmla="*/ 27 h 27"/>
                <a:gd name="T20" fmla="*/ 12 w 36"/>
                <a:gd name="T21" fmla="*/ 27 h 27"/>
                <a:gd name="T22" fmla="*/ 14 w 36"/>
                <a:gd name="T23" fmla="*/ 27 h 27"/>
                <a:gd name="T24" fmla="*/ 19 w 36"/>
                <a:gd name="T25" fmla="*/ 25 h 27"/>
                <a:gd name="T26" fmla="*/ 26 w 36"/>
                <a:gd name="T27" fmla="*/ 23 h 27"/>
                <a:gd name="T28" fmla="*/ 30 w 36"/>
                <a:gd name="T29" fmla="*/ 21 h 27"/>
                <a:gd name="T30" fmla="*/ 32 w 36"/>
                <a:gd name="T31" fmla="*/ 21 h 27"/>
                <a:gd name="T32" fmla="*/ 35 w 36"/>
                <a:gd name="T33" fmla="*/ 20 h 27"/>
                <a:gd name="T34" fmla="*/ 36 w 36"/>
                <a:gd name="T35" fmla="*/ 20 h 27"/>
                <a:gd name="T36" fmla="*/ 36 w 36"/>
                <a:gd name="T37" fmla="*/ 16 h 27"/>
                <a:gd name="T38" fmla="*/ 36 w 36"/>
                <a:gd name="T39" fmla="*/ 13 h 27"/>
                <a:gd name="T40" fmla="*/ 36 w 36"/>
                <a:gd name="T41" fmla="*/ 12 h 27"/>
                <a:gd name="T42" fmla="*/ 35 w 36"/>
                <a:gd name="T43" fmla="*/ 8 h 27"/>
                <a:gd name="T44" fmla="*/ 32 w 36"/>
                <a:gd name="T45" fmla="*/ 7 h 27"/>
                <a:gd name="T46" fmla="*/ 31 w 36"/>
                <a:gd name="T47" fmla="*/ 4 h 27"/>
                <a:gd name="T48" fmla="*/ 30 w 36"/>
                <a:gd name="T49" fmla="*/ 3 h 27"/>
                <a:gd name="T50" fmla="*/ 28 w 36"/>
                <a:gd name="T51" fmla="*/ 1 h 27"/>
                <a:gd name="T52" fmla="*/ 27 w 36"/>
                <a:gd name="T53" fmla="*/ 0 h 27"/>
                <a:gd name="T54" fmla="*/ 26 w 36"/>
                <a:gd name="T55" fmla="*/ 0 h 27"/>
                <a:gd name="T56" fmla="*/ 23 w 36"/>
                <a:gd name="T57" fmla="*/ 3 h 27"/>
                <a:gd name="T58" fmla="*/ 19 w 36"/>
                <a:gd name="T59" fmla="*/ 3 h 27"/>
                <a:gd name="T60" fmla="*/ 18 w 36"/>
                <a:gd name="T61" fmla="*/ 3 h 27"/>
                <a:gd name="T62" fmla="*/ 16 w 36"/>
                <a:gd name="T63" fmla="*/ 3 h 27"/>
                <a:gd name="T64" fmla="*/ 14 w 36"/>
                <a:gd name="T65" fmla="*/ 4 h 27"/>
                <a:gd name="T66" fmla="*/ 14 w 36"/>
                <a:gd name="T67" fmla="*/ 7 h 27"/>
                <a:gd name="T68" fmla="*/ 10 w 36"/>
                <a:gd name="T69" fmla="*/ 4 h 27"/>
                <a:gd name="T70" fmla="*/ 8 w 36"/>
                <a:gd name="T71" fmla="*/ 4 h 27"/>
                <a:gd name="T72" fmla="*/ 6 w 36"/>
                <a:gd name="T73" fmla="*/ 7 h 27"/>
                <a:gd name="T74" fmla="*/ 4 w 36"/>
                <a:gd name="T75" fmla="*/ 8 h 27"/>
                <a:gd name="T76" fmla="*/ 3 w 36"/>
                <a:gd name="T77" fmla="*/ 9 h 27"/>
                <a:gd name="T78" fmla="*/ 3 w 36"/>
                <a:gd name="T79" fmla="*/ 12 h 27"/>
                <a:gd name="T80" fmla="*/ 3 w 36"/>
                <a:gd name="T81" fmla="*/ 13 h 27"/>
                <a:gd name="T82" fmla="*/ 3 w 36"/>
                <a:gd name="T83" fmla="*/ 13 h 27"/>
                <a:gd name="T84" fmla="*/ 3 w 36"/>
                <a:gd name="T85" fmla="*/ 13 h 27"/>
                <a:gd name="T86" fmla="*/ 3 w 36"/>
                <a:gd name="T87" fmla="*/ 13 h 27"/>
                <a:gd name="T88" fmla="*/ 3 w 36"/>
                <a:gd name="T89" fmla="*/ 13 h 27"/>
                <a:gd name="T90" fmla="*/ 3 w 36"/>
                <a:gd name="T91" fmla="*/ 13 h 27"/>
                <a:gd name="T92" fmla="*/ 3 w 36"/>
                <a:gd name="T9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" h="27">
                  <a:moveTo>
                    <a:pt x="3" y="13"/>
                  </a:moveTo>
                  <a:lnTo>
                    <a:pt x="3" y="13"/>
                  </a:lnTo>
                  <a:lnTo>
                    <a:pt x="0" y="16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9" y="25"/>
                  </a:lnTo>
                  <a:lnTo>
                    <a:pt x="26" y="23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43"/>
            <p:cNvSpPr>
              <a:spLocks/>
            </p:cNvSpPr>
            <p:nvPr/>
          </p:nvSpPr>
          <p:spPr bwMode="auto">
            <a:xfrm>
              <a:off x="7282243" y="5333905"/>
              <a:ext cx="230422" cy="489191"/>
            </a:xfrm>
            <a:custGeom>
              <a:avLst/>
              <a:gdLst>
                <a:gd name="T0" fmla="*/ 13 w 20"/>
                <a:gd name="T1" fmla="*/ 39 h 41"/>
                <a:gd name="T2" fmla="*/ 13 w 20"/>
                <a:gd name="T3" fmla="*/ 38 h 41"/>
                <a:gd name="T4" fmla="*/ 13 w 20"/>
                <a:gd name="T5" fmla="*/ 37 h 41"/>
                <a:gd name="T6" fmla="*/ 13 w 20"/>
                <a:gd name="T7" fmla="*/ 36 h 41"/>
                <a:gd name="T8" fmla="*/ 15 w 20"/>
                <a:gd name="T9" fmla="*/ 35 h 41"/>
                <a:gd name="T10" fmla="*/ 17 w 20"/>
                <a:gd name="T11" fmla="*/ 30 h 41"/>
                <a:gd name="T12" fmla="*/ 19 w 20"/>
                <a:gd name="T13" fmla="*/ 29 h 41"/>
                <a:gd name="T14" fmla="*/ 20 w 20"/>
                <a:gd name="T15" fmla="*/ 28 h 41"/>
                <a:gd name="T16" fmla="*/ 20 w 20"/>
                <a:gd name="T17" fmla="*/ 26 h 41"/>
                <a:gd name="T18" fmla="*/ 20 w 20"/>
                <a:gd name="T19" fmla="*/ 25 h 41"/>
                <a:gd name="T20" fmla="*/ 19 w 20"/>
                <a:gd name="T21" fmla="*/ 23 h 41"/>
                <a:gd name="T22" fmla="*/ 17 w 20"/>
                <a:gd name="T23" fmla="*/ 23 h 41"/>
                <a:gd name="T24" fmla="*/ 16 w 20"/>
                <a:gd name="T25" fmla="*/ 22 h 41"/>
                <a:gd name="T26" fmla="*/ 16 w 20"/>
                <a:gd name="T27" fmla="*/ 20 h 41"/>
                <a:gd name="T28" fmla="*/ 15 w 20"/>
                <a:gd name="T29" fmla="*/ 19 h 41"/>
                <a:gd name="T30" fmla="*/ 15 w 20"/>
                <a:gd name="T31" fmla="*/ 18 h 41"/>
                <a:gd name="T32" fmla="*/ 15 w 20"/>
                <a:gd name="T33" fmla="*/ 16 h 41"/>
                <a:gd name="T34" fmla="*/ 13 w 20"/>
                <a:gd name="T35" fmla="*/ 15 h 41"/>
                <a:gd name="T36" fmla="*/ 15 w 20"/>
                <a:gd name="T37" fmla="*/ 13 h 41"/>
                <a:gd name="T38" fmla="*/ 15 w 20"/>
                <a:gd name="T39" fmla="*/ 13 h 41"/>
                <a:gd name="T40" fmla="*/ 15 w 20"/>
                <a:gd name="T41" fmla="*/ 12 h 41"/>
                <a:gd name="T42" fmla="*/ 15 w 20"/>
                <a:gd name="T43" fmla="*/ 10 h 41"/>
                <a:gd name="T44" fmla="*/ 15 w 20"/>
                <a:gd name="T45" fmla="*/ 9 h 41"/>
                <a:gd name="T46" fmla="*/ 15 w 20"/>
                <a:gd name="T47" fmla="*/ 8 h 41"/>
                <a:gd name="T48" fmla="*/ 15 w 20"/>
                <a:gd name="T49" fmla="*/ 6 h 41"/>
                <a:gd name="T50" fmla="*/ 13 w 20"/>
                <a:gd name="T51" fmla="*/ 5 h 41"/>
                <a:gd name="T52" fmla="*/ 13 w 20"/>
                <a:gd name="T53" fmla="*/ 5 h 41"/>
                <a:gd name="T54" fmla="*/ 10 w 20"/>
                <a:gd name="T55" fmla="*/ 3 h 41"/>
                <a:gd name="T56" fmla="*/ 10 w 20"/>
                <a:gd name="T57" fmla="*/ 2 h 41"/>
                <a:gd name="T58" fmla="*/ 10 w 20"/>
                <a:gd name="T59" fmla="*/ 1 h 41"/>
                <a:gd name="T60" fmla="*/ 9 w 20"/>
                <a:gd name="T61" fmla="*/ 0 h 41"/>
                <a:gd name="T62" fmla="*/ 7 w 20"/>
                <a:gd name="T63" fmla="*/ 2 h 41"/>
                <a:gd name="T64" fmla="*/ 6 w 20"/>
                <a:gd name="T65" fmla="*/ 2 h 41"/>
                <a:gd name="T66" fmla="*/ 4 w 20"/>
                <a:gd name="T67" fmla="*/ 2 h 41"/>
                <a:gd name="T68" fmla="*/ 4 w 20"/>
                <a:gd name="T69" fmla="*/ 0 h 41"/>
                <a:gd name="T70" fmla="*/ 3 w 20"/>
                <a:gd name="T71" fmla="*/ 0 h 41"/>
                <a:gd name="T72" fmla="*/ 1 w 20"/>
                <a:gd name="T73" fmla="*/ 3 h 41"/>
                <a:gd name="T74" fmla="*/ 0 w 20"/>
                <a:gd name="T75" fmla="*/ 6 h 41"/>
                <a:gd name="T76" fmla="*/ 2 w 20"/>
                <a:gd name="T77" fmla="*/ 10 h 41"/>
                <a:gd name="T78" fmla="*/ 3 w 20"/>
                <a:gd name="T79" fmla="*/ 10 h 41"/>
                <a:gd name="T80" fmla="*/ 3 w 20"/>
                <a:gd name="T81" fmla="*/ 13 h 41"/>
                <a:gd name="T82" fmla="*/ 2 w 20"/>
                <a:gd name="T83" fmla="*/ 16 h 41"/>
                <a:gd name="T84" fmla="*/ 3 w 20"/>
                <a:gd name="T85" fmla="*/ 18 h 41"/>
                <a:gd name="T86" fmla="*/ 3 w 20"/>
                <a:gd name="T87" fmla="*/ 19 h 41"/>
                <a:gd name="T88" fmla="*/ 3 w 20"/>
                <a:gd name="T89" fmla="*/ 22 h 41"/>
                <a:gd name="T90" fmla="*/ 3 w 20"/>
                <a:gd name="T91" fmla="*/ 23 h 41"/>
                <a:gd name="T92" fmla="*/ 2 w 20"/>
                <a:gd name="T93" fmla="*/ 23 h 41"/>
                <a:gd name="T94" fmla="*/ 2 w 20"/>
                <a:gd name="T95" fmla="*/ 25 h 41"/>
                <a:gd name="T96" fmla="*/ 2 w 20"/>
                <a:gd name="T97" fmla="*/ 26 h 41"/>
                <a:gd name="T98" fmla="*/ 3 w 20"/>
                <a:gd name="T99" fmla="*/ 29 h 41"/>
                <a:gd name="T100" fmla="*/ 3 w 20"/>
                <a:gd name="T101" fmla="*/ 30 h 41"/>
                <a:gd name="T102" fmla="*/ 2 w 20"/>
                <a:gd name="T103" fmla="*/ 30 h 41"/>
                <a:gd name="T104" fmla="*/ 6 w 20"/>
                <a:gd name="T105" fmla="*/ 33 h 41"/>
                <a:gd name="T106" fmla="*/ 7 w 20"/>
                <a:gd name="T107" fmla="*/ 35 h 41"/>
                <a:gd name="T108" fmla="*/ 9 w 20"/>
                <a:gd name="T109" fmla="*/ 38 h 41"/>
                <a:gd name="T110" fmla="*/ 9 w 20"/>
                <a:gd name="T111" fmla="*/ 39 h 41"/>
                <a:gd name="T112" fmla="*/ 10 w 20"/>
                <a:gd name="T113" fmla="*/ 40 h 41"/>
                <a:gd name="T114" fmla="*/ 12 w 20"/>
                <a:gd name="T115" fmla="*/ 41 h 41"/>
                <a:gd name="T116" fmla="*/ 13 w 20"/>
                <a:gd name="T117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41"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41"/>
                    <a:pt x="12" y="41"/>
                    <a:pt x="12" y="41"/>
                  </a:cubicBezTo>
                  <a:lnTo>
                    <a:pt x="13" y="3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44"/>
            <p:cNvSpPr>
              <a:spLocks/>
            </p:cNvSpPr>
            <p:nvPr/>
          </p:nvSpPr>
          <p:spPr bwMode="auto">
            <a:xfrm>
              <a:off x="7657741" y="5084871"/>
              <a:ext cx="768066" cy="462510"/>
            </a:xfrm>
            <a:custGeom>
              <a:avLst/>
              <a:gdLst>
                <a:gd name="T0" fmla="*/ 4 w 90"/>
                <a:gd name="T1" fmla="*/ 36 h 52"/>
                <a:gd name="T2" fmla="*/ 8 w 90"/>
                <a:gd name="T3" fmla="*/ 40 h 52"/>
                <a:gd name="T4" fmla="*/ 9 w 90"/>
                <a:gd name="T5" fmla="*/ 45 h 52"/>
                <a:gd name="T6" fmla="*/ 9 w 90"/>
                <a:gd name="T7" fmla="*/ 52 h 52"/>
                <a:gd name="T8" fmla="*/ 13 w 90"/>
                <a:gd name="T9" fmla="*/ 52 h 52"/>
                <a:gd name="T10" fmla="*/ 21 w 90"/>
                <a:gd name="T11" fmla="*/ 52 h 52"/>
                <a:gd name="T12" fmla="*/ 29 w 90"/>
                <a:gd name="T13" fmla="*/ 48 h 52"/>
                <a:gd name="T14" fmla="*/ 33 w 90"/>
                <a:gd name="T15" fmla="*/ 48 h 52"/>
                <a:gd name="T16" fmla="*/ 36 w 90"/>
                <a:gd name="T17" fmla="*/ 52 h 52"/>
                <a:gd name="T18" fmla="*/ 40 w 90"/>
                <a:gd name="T19" fmla="*/ 49 h 52"/>
                <a:gd name="T20" fmla="*/ 44 w 90"/>
                <a:gd name="T21" fmla="*/ 52 h 52"/>
                <a:gd name="T22" fmla="*/ 52 w 90"/>
                <a:gd name="T23" fmla="*/ 52 h 52"/>
                <a:gd name="T24" fmla="*/ 56 w 90"/>
                <a:gd name="T25" fmla="*/ 52 h 52"/>
                <a:gd name="T26" fmla="*/ 57 w 90"/>
                <a:gd name="T27" fmla="*/ 48 h 52"/>
                <a:gd name="T28" fmla="*/ 56 w 90"/>
                <a:gd name="T29" fmla="*/ 45 h 52"/>
                <a:gd name="T30" fmla="*/ 57 w 90"/>
                <a:gd name="T31" fmla="*/ 44 h 52"/>
                <a:gd name="T32" fmla="*/ 61 w 90"/>
                <a:gd name="T33" fmla="*/ 44 h 52"/>
                <a:gd name="T34" fmla="*/ 65 w 90"/>
                <a:gd name="T35" fmla="*/ 40 h 52"/>
                <a:gd name="T36" fmla="*/ 73 w 90"/>
                <a:gd name="T37" fmla="*/ 39 h 52"/>
                <a:gd name="T38" fmla="*/ 77 w 90"/>
                <a:gd name="T39" fmla="*/ 40 h 52"/>
                <a:gd name="T40" fmla="*/ 80 w 90"/>
                <a:gd name="T41" fmla="*/ 40 h 52"/>
                <a:gd name="T42" fmla="*/ 82 w 90"/>
                <a:gd name="T43" fmla="*/ 39 h 52"/>
                <a:gd name="T44" fmla="*/ 74 w 90"/>
                <a:gd name="T45" fmla="*/ 31 h 52"/>
                <a:gd name="T46" fmla="*/ 78 w 90"/>
                <a:gd name="T47" fmla="*/ 28 h 52"/>
                <a:gd name="T48" fmla="*/ 80 w 90"/>
                <a:gd name="T49" fmla="*/ 23 h 52"/>
                <a:gd name="T50" fmla="*/ 82 w 90"/>
                <a:gd name="T51" fmla="*/ 15 h 52"/>
                <a:gd name="T52" fmla="*/ 88 w 90"/>
                <a:gd name="T53" fmla="*/ 14 h 52"/>
                <a:gd name="T54" fmla="*/ 90 w 90"/>
                <a:gd name="T55" fmla="*/ 10 h 52"/>
                <a:gd name="T56" fmla="*/ 88 w 90"/>
                <a:gd name="T57" fmla="*/ 8 h 52"/>
                <a:gd name="T58" fmla="*/ 78 w 90"/>
                <a:gd name="T59" fmla="*/ 4 h 52"/>
                <a:gd name="T60" fmla="*/ 70 w 90"/>
                <a:gd name="T61" fmla="*/ 2 h 52"/>
                <a:gd name="T62" fmla="*/ 65 w 90"/>
                <a:gd name="T63" fmla="*/ 2 h 52"/>
                <a:gd name="T64" fmla="*/ 53 w 90"/>
                <a:gd name="T65" fmla="*/ 4 h 52"/>
                <a:gd name="T66" fmla="*/ 47 w 90"/>
                <a:gd name="T67" fmla="*/ 10 h 52"/>
                <a:gd name="T68" fmla="*/ 39 w 90"/>
                <a:gd name="T69" fmla="*/ 8 h 52"/>
                <a:gd name="T70" fmla="*/ 29 w 90"/>
                <a:gd name="T71" fmla="*/ 8 h 52"/>
                <a:gd name="T72" fmla="*/ 17 w 90"/>
                <a:gd name="T73" fmla="*/ 6 h 52"/>
                <a:gd name="T74" fmla="*/ 8 w 90"/>
                <a:gd name="T75" fmla="*/ 8 h 52"/>
                <a:gd name="T76" fmla="*/ 8 w 90"/>
                <a:gd name="T77" fmla="*/ 4 h 52"/>
                <a:gd name="T78" fmla="*/ 4 w 90"/>
                <a:gd name="T79" fmla="*/ 0 h 52"/>
                <a:gd name="T80" fmla="*/ 0 w 90"/>
                <a:gd name="T81" fmla="*/ 4 h 52"/>
                <a:gd name="T82" fmla="*/ 0 w 90"/>
                <a:gd name="T83" fmla="*/ 8 h 52"/>
                <a:gd name="T84" fmla="*/ 4 w 90"/>
                <a:gd name="T85" fmla="*/ 14 h 52"/>
                <a:gd name="T86" fmla="*/ 5 w 90"/>
                <a:gd name="T87" fmla="*/ 23 h 52"/>
                <a:gd name="T88" fmla="*/ 3 w 90"/>
                <a:gd name="T89" fmla="*/ 25 h 52"/>
                <a:gd name="T90" fmla="*/ 3 w 90"/>
                <a:gd name="T91" fmla="*/ 31 h 52"/>
                <a:gd name="T92" fmla="*/ 0 w 90"/>
                <a:gd name="T93" fmla="*/ 32 h 52"/>
                <a:gd name="T94" fmla="*/ 3 w 90"/>
                <a:gd name="T95" fmla="*/ 35 h 52"/>
                <a:gd name="T96" fmla="*/ 3 w 90"/>
                <a:gd name="T97" fmla="*/ 35 h 52"/>
                <a:gd name="T98" fmla="*/ 3 w 90"/>
                <a:gd name="T99" fmla="*/ 35 h 52"/>
                <a:gd name="T100" fmla="*/ 3 w 90"/>
                <a:gd name="T101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52">
                  <a:moveTo>
                    <a:pt x="3" y="35"/>
                  </a:moveTo>
                  <a:lnTo>
                    <a:pt x="4" y="36"/>
                  </a:lnTo>
                  <a:lnTo>
                    <a:pt x="5" y="39"/>
                  </a:lnTo>
                  <a:lnTo>
                    <a:pt x="8" y="40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9" y="48"/>
                  </a:lnTo>
                  <a:lnTo>
                    <a:pt x="9" y="52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1" y="52"/>
                  </a:lnTo>
                  <a:lnTo>
                    <a:pt x="25" y="49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40" y="49"/>
                  </a:lnTo>
                  <a:lnTo>
                    <a:pt x="43" y="52"/>
                  </a:lnTo>
                  <a:lnTo>
                    <a:pt x="44" y="52"/>
                  </a:lnTo>
                  <a:lnTo>
                    <a:pt x="47" y="52"/>
                  </a:lnTo>
                  <a:lnTo>
                    <a:pt x="52" y="52"/>
                  </a:lnTo>
                  <a:lnTo>
                    <a:pt x="53" y="52"/>
                  </a:lnTo>
                  <a:lnTo>
                    <a:pt x="56" y="52"/>
                  </a:lnTo>
                  <a:lnTo>
                    <a:pt x="57" y="49"/>
                  </a:lnTo>
                  <a:lnTo>
                    <a:pt x="57" y="48"/>
                  </a:lnTo>
                  <a:lnTo>
                    <a:pt x="57" y="45"/>
                  </a:lnTo>
                  <a:lnTo>
                    <a:pt x="56" y="45"/>
                  </a:lnTo>
                  <a:lnTo>
                    <a:pt x="56" y="44"/>
                  </a:lnTo>
                  <a:lnTo>
                    <a:pt x="57" y="44"/>
                  </a:lnTo>
                  <a:lnTo>
                    <a:pt x="60" y="44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5" y="40"/>
                  </a:lnTo>
                  <a:lnTo>
                    <a:pt x="70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7" y="40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78" y="32"/>
                  </a:lnTo>
                  <a:lnTo>
                    <a:pt x="74" y="31"/>
                  </a:lnTo>
                  <a:lnTo>
                    <a:pt x="77" y="31"/>
                  </a:lnTo>
                  <a:lnTo>
                    <a:pt x="78" y="28"/>
                  </a:lnTo>
                  <a:lnTo>
                    <a:pt x="80" y="27"/>
                  </a:lnTo>
                  <a:lnTo>
                    <a:pt x="80" y="23"/>
                  </a:lnTo>
                  <a:lnTo>
                    <a:pt x="80" y="19"/>
                  </a:lnTo>
                  <a:lnTo>
                    <a:pt x="82" y="15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4" y="8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5" y="2"/>
                  </a:lnTo>
                  <a:lnTo>
                    <a:pt x="60" y="2"/>
                  </a:lnTo>
                  <a:lnTo>
                    <a:pt x="53" y="4"/>
                  </a:lnTo>
                  <a:lnTo>
                    <a:pt x="49" y="8"/>
                  </a:lnTo>
                  <a:lnTo>
                    <a:pt x="47" y="10"/>
                  </a:lnTo>
                  <a:lnTo>
                    <a:pt x="44" y="10"/>
                  </a:lnTo>
                  <a:lnTo>
                    <a:pt x="39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17" y="6"/>
                  </a:lnTo>
                  <a:lnTo>
                    <a:pt x="12" y="8"/>
                  </a:lnTo>
                  <a:lnTo>
                    <a:pt x="8" y="8"/>
                  </a:lnTo>
                  <a:lnTo>
                    <a:pt x="5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9" y="18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45"/>
            <p:cNvSpPr>
              <a:spLocks/>
            </p:cNvSpPr>
            <p:nvPr/>
          </p:nvSpPr>
          <p:spPr bwMode="auto">
            <a:xfrm>
              <a:off x="7376112" y="4435575"/>
              <a:ext cx="1169173" cy="738238"/>
            </a:xfrm>
            <a:custGeom>
              <a:avLst/>
              <a:gdLst>
                <a:gd name="T0" fmla="*/ 129 w 137"/>
                <a:gd name="T1" fmla="*/ 51 h 83"/>
                <a:gd name="T2" fmla="*/ 126 w 137"/>
                <a:gd name="T3" fmla="*/ 52 h 83"/>
                <a:gd name="T4" fmla="*/ 121 w 137"/>
                <a:gd name="T5" fmla="*/ 55 h 83"/>
                <a:gd name="T6" fmla="*/ 115 w 137"/>
                <a:gd name="T7" fmla="*/ 51 h 83"/>
                <a:gd name="T8" fmla="*/ 113 w 137"/>
                <a:gd name="T9" fmla="*/ 48 h 83"/>
                <a:gd name="T10" fmla="*/ 111 w 137"/>
                <a:gd name="T11" fmla="*/ 41 h 83"/>
                <a:gd name="T12" fmla="*/ 113 w 137"/>
                <a:gd name="T13" fmla="*/ 31 h 83"/>
                <a:gd name="T14" fmla="*/ 107 w 137"/>
                <a:gd name="T15" fmla="*/ 21 h 83"/>
                <a:gd name="T16" fmla="*/ 98 w 137"/>
                <a:gd name="T17" fmla="*/ 11 h 83"/>
                <a:gd name="T18" fmla="*/ 90 w 137"/>
                <a:gd name="T19" fmla="*/ 3 h 83"/>
                <a:gd name="T20" fmla="*/ 86 w 137"/>
                <a:gd name="T21" fmla="*/ 0 h 83"/>
                <a:gd name="T22" fmla="*/ 82 w 137"/>
                <a:gd name="T23" fmla="*/ 4 h 83"/>
                <a:gd name="T24" fmla="*/ 73 w 137"/>
                <a:gd name="T25" fmla="*/ 7 h 83"/>
                <a:gd name="T26" fmla="*/ 69 w 137"/>
                <a:gd name="T27" fmla="*/ 8 h 83"/>
                <a:gd name="T28" fmla="*/ 64 w 137"/>
                <a:gd name="T29" fmla="*/ 11 h 83"/>
                <a:gd name="T30" fmla="*/ 56 w 137"/>
                <a:gd name="T31" fmla="*/ 7 h 83"/>
                <a:gd name="T32" fmla="*/ 45 w 137"/>
                <a:gd name="T33" fmla="*/ 4 h 83"/>
                <a:gd name="T34" fmla="*/ 37 w 137"/>
                <a:gd name="T35" fmla="*/ 4 h 83"/>
                <a:gd name="T36" fmla="*/ 34 w 137"/>
                <a:gd name="T37" fmla="*/ 7 h 83"/>
                <a:gd name="T38" fmla="*/ 29 w 137"/>
                <a:gd name="T39" fmla="*/ 11 h 83"/>
                <a:gd name="T40" fmla="*/ 24 w 137"/>
                <a:gd name="T41" fmla="*/ 12 h 83"/>
                <a:gd name="T42" fmla="*/ 24 w 137"/>
                <a:gd name="T43" fmla="*/ 16 h 83"/>
                <a:gd name="T44" fmla="*/ 18 w 137"/>
                <a:gd name="T45" fmla="*/ 27 h 83"/>
                <a:gd name="T46" fmla="*/ 14 w 137"/>
                <a:gd name="T47" fmla="*/ 33 h 83"/>
                <a:gd name="T48" fmla="*/ 10 w 137"/>
                <a:gd name="T49" fmla="*/ 35 h 83"/>
                <a:gd name="T50" fmla="*/ 6 w 137"/>
                <a:gd name="T51" fmla="*/ 37 h 83"/>
                <a:gd name="T52" fmla="*/ 3 w 137"/>
                <a:gd name="T53" fmla="*/ 37 h 83"/>
                <a:gd name="T54" fmla="*/ 1 w 137"/>
                <a:gd name="T55" fmla="*/ 39 h 83"/>
                <a:gd name="T56" fmla="*/ 5 w 137"/>
                <a:gd name="T57" fmla="*/ 43 h 83"/>
                <a:gd name="T58" fmla="*/ 9 w 137"/>
                <a:gd name="T59" fmla="*/ 47 h 83"/>
                <a:gd name="T60" fmla="*/ 14 w 137"/>
                <a:gd name="T61" fmla="*/ 55 h 83"/>
                <a:gd name="T62" fmla="*/ 18 w 137"/>
                <a:gd name="T63" fmla="*/ 57 h 83"/>
                <a:gd name="T64" fmla="*/ 18 w 137"/>
                <a:gd name="T65" fmla="*/ 60 h 83"/>
                <a:gd name="T66" fmla="*/ 20 w 137"/>
                <a:gd name="T67" fmla="*/ 64 h 83"/>
                <a:gd name="T68" fmla="*/ 29 w 137"/>
                <a:gd name="T69" fmla="*/ 68 h 83"/>
                <a:gd name="T70" fmla="*/ 36 w 137"/>
                <a:gd name="T71" fmla="*/ 64 h 83"/>
                <a:gd name="T72" fmla="*/ 33 w 137"/>
                <a:gd name="T73" fmla="*/ 68 h 83"/>
                <a:gd name="T74" fmla="*/ 37 w 137"/>
                <a:gd name="T75" fmla="*/ 73 h 83"/>
                <a:gd name="T76" fmla="*/ 41 w 137"/>
                <a:gd name="T77" fmla="*/ 77 h 83"/>
                <a:gd name="T78" fmla="*/ 41 w 137"/>
                <a:gd name="T79" fmla="*/ 81 h 83"/>
                <a:gd name="T80" fmla="*/ 50 w 137"/>
                <a:gd name="T81" fmla="*/ 79 h 83"/>
                <a:gd name="T82" fmla="*/ 62 w 137"/>
                <a:gd name="T83" fmla="*/ 81 h 83"/>
                <a:gd name="T84" fmla="*/ 72 w 137"/>
                <a:gd name="T85" fmla="*/ 81 h 83"/>
                <a:gd name="T86" fmla="*/ 80 w 137"/>
                <a:gd name="T87" fmla="*/ 83 h 83"/>
                <a:gd name="T88" fmla="*/ 86 w 137"/>
                <a:gd name="T89" fmla="*/ 77 h 83"/>
                <a:gd name="T90" fmla="*/ 98 w 137"/>
                <a:gd name="T91" fmla="*/ 75 h 83"/>
                <a:gd name="T92" fmla="*/ 103 w 137"/>
                <a:gd name="T93" fmla="*/ 75 h 83"/>
                <a:gd name="T94" fmla="*/ 111 w 137"/>
                <a:gd name="T95" fmla="*/ 77 h 83"/>
                <a:gd name="T96" fmla="*/ 121 w 137"/>
                <a:gd name="T97" fmla="*/ 81 h 83"/>
                <a:gd name="T98" fmla="*/ 123 w 137"/>
                <a:gd name="T99" fmla="*/ 77 h 83"/>
                <a:gd name="T100" fmla="*/ 123 w 137"/>
                <a:gd name="T101" fmla="*/ 71 h 83"/>
                <a:gd name="T102" fmla="*/ 126 w 137"/>
                <a:gd name="T103" fmla="*/ 65 h 83"/>
                <a:gd name="T104" fmla="*/ 125 w 137"/>
                <a:gd name="T105" fmla="*/ 65 h 83"/>
                <a:gd name="T106" fmla="*/ 125 w 137"/>
                <a:gd name="T107" fmla="*/ 60 h 83"/>
                <a:gd name="T108" fmla="*/ 126 w 137"/>
                <a:gd name="T109" fmla="*/ 60 h 83"/>
                <a:gd name="T110" fmla="*/ 130 w 137"/>
                <a:gd name="T111" fmla="*/ 64 h 83"/>
                <a:gd name="T112" fmla="*/ 137 w 137"/>
                <a:gd name="T113" fmla="*/ 57 h 83"/>
                <a:gd name="T114" fmla="*/ 134 w 137"/>
                <a:gd name="T115" fmla="*/ 52 h 83"/>
                <a:gd name="T116" fmla="*/ 133 w 137"/>
                <a:gd name="T117" fmla="*/ 51 h 83"/>
                <a:gd name="T118" fmla="*/ 133 w 137"/>
                <a:gd name="T119" fmla="*/ 51 h 83"/>
                <a:gd name="T120" fmla="*/ 133 w 137"/>
                <a:gd name="T121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83">
                  <a:moveTo>
                    <a:pt x="133" y="51"/>
                  </a:moveTo>
                  <a:lnTo>
                    <a:pt x="129" y="51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3" y="55"/>
                  </a:lnTo>
                  <a:lnTo>
                    <a:pt x="121" y="55"/>
                  </a:lnTo>
                  <a:lnTo>
                    <a:pt x="117" y="52"/>
                  </a:lnTo>
                  <a:lnTo>
                    <a:pt x="115" y="51"/>
                  </a:lnTo>
                  <a:lnTo>
                    <a:pt x="114" y="49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1" y="41"/>
                  </a:lnTo>
                  <a:lnTo>
                    <a:pt x="111" y="37"/>
                  </a:lnTo>
                  <a:lnTo>
                    <a:pt x="113" y="31"/>
                  </a:lnTo>
                  <a:lnTo>
                    <a:pt x="110" y="25"/>
                  </a:lnTo>
                  <a:lnTo>
                    <a:pt x="107" y="21"/>
                  </a:lnTo>
                  <a:lnTo>
                    <a:pt x="102" y="16"/>
                  </a:lnTo>
                  <a:lnTo>
                    <a:pt x="98" y="11"/>
                  </a:lnTo>
                  <a:lnTo>
                    <a:pt x="94" y="4"/>
                  </a:lnTo>
                  <a:lnTo>
                    <a:pt x="90" y="3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2" y="3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69" y="8"/>
                  </a:lnTo>
                  <a:lnTo>
                    <a:pt x="66" y="11"/>
                  </a:lnTo>
                  <a:lnTo>
                    <a:pt x="64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0" y="7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6" y="7"/>
                  </a:lnTo>
                  <a:lnTo>
                    <a:pt x="34" y="7"/>
                  </a:lnTo>
                  <a:lnTo>
                    <a:pt x="33" y="8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8" y="27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5" y="39"/>
                  </a:lnTo>
                  <a:lnTo>
                    <a:pt x="3" y="37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6" y="44"/>
                  </a:lnTo>
                  <a:lnTo>
                    <a:pt x="9" y="47"/>
                  </a:lnTo>
                  <a:lnTo>
                    <a:pt x="6" y="51"/>
                  </a:lnTo>
                  <a:lnTo>
                    <a:pt x="14" y="55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6" y="57"/>
                  </a:lnTo>
                  <a:lnTo>
                    <a:pt x="18" y="60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2" y="65"/>
                  </a:lnTo>
                  <a:lnTo>
                    <a:pt x="36" y="64"/>
                  </a:lnTo>
                  <a:lnTo>
                    <a:pt x="37" y="68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7" y="73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38" y="79"/>
                  </a:lnTo>
                  <a:lnTo>
                    <a:pt x="41" y="81"/>
                  </a:lnTo>
                  <a:lnTo>
                    <a:pt x="45" y="81"/>
                  </a:lnTo>
                  <a:lnTo>
                    <a:pt x="50" y="79"/>
                  </a:lnTo>
                  <a:lnTo>
                    <a:pt x="56" y="81"/>
                  </a:lnTo>
                  <a:lnTo>
                    <a:pt x="62" y="81"/>
                  </a:lnTo>
                  <a:lnTo>
                    <a:pt x="66" y="81"/>
                  </a:lnTo>
                  <a:lnTo>
                    <a:pt x="72" y="81"/>
                  </a:lnTo>
                  <a:lnTo>
                    <a:pt x="77" y="83"/>
                  </a:lnTo>
                  <a:lnTo>
                    <a:pt x="80" y="83"/>
                  </a:lnTo>
                  <a:lnTo>
                    <a:pt x="82" y="81"/>
                  </a:lnTo>
                  <a:lnTo>
                    <a:pt x="86" y="77"/>
                  </a:lnTo>
                  <a:lnTo>
                    <a:pt x="93" y="75"/>
                  </a:lnTo>
                  <a:lnTo>
                    <a:pt x="98" y="75"/>
                  </a:lnTo>
                  <a:lnTo>
                    <a:pt x="99" y="73"/>
                  </a:lnTo>
                  <a:lnTo>
                    <a:pt x="103" y="75"/>
                  </a:lnTo>
                  <a:lnTo>
                    <a:pt x="107" y="77"/>
                  </a:lnTo>
                  <a:lnTo>
                    <a:pt x="111" y="77"/>
                  </a:lnTo>
                  <a:lnTo>
                    <a:pt x="117" y="81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3" y="77"/>
                  </a:lnTo>
                  <a:lnTo>
                    <a:pt x="123" y="77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6" y="65"/>
                  </a:lnTo>
                  <a:lnTo>
                    <a:pt x="125" y="68"/>
                  </a:lnTo>
                  <a:lnTo>
                    <a:pt x="125" y="65"/>
                  </a:lnTo>
                  <a:lnTo>
                    <a:pt x="125" y="61"/>
                  </a:lnTo>
                  <a:lnTo>
                    <a:pt x="125" y="60"/>
                  </a:lnTo>
                  <a:lnTo>
                    <a:pt x="126" y="57"/>
                  </a:lnTo>
                  <a:lnTo>
                    <a:pt x="126" y="60"/>
                  </a:lnTo>
                  <a:lnTo>
                    <a:pt x="126" y="64"/>
                  </a:lnTo>
                  <a:lnTo>
                    <a:pt x="130" y="64"/>
                  </a:lnTo>
                  <a:lnTo>
                    <a:pt x="134" y="61"/>
                  </a:lnTo>
                  <a:lnTo>
                    <a:pt x="137" y="57"/>
                  </a:lnTo>
                  <a:lnTo>
                    <a:pt x="137" y="55"/>
                  </a:lnTo>
                  <a:lnTo>
                    <a:pt x="134" y="52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0" name="Freeform 94"/>
            <p:cNvSpPr>
              <a:spLocks/>
            </p:cNvSpPr>
            <p:nvPr/>
          </p:nvSpPr>
          <p:spPr bwMode="auto">
            <a:xfrm>
              <a:off x="3646716" y="5405064"/>
              <a:ext cx="452309" cy="827180"/>
            </a:xfrm>
            <a:custGeom>
              <a:avLst/>
              <a:gdLst>
                <a:gd name="T0" fmla="*/ 30 w 53"/>
                <a:gd name="T1" fmla="*/ 80 h 93"/>
                <a:gd name="T2" fmla="*/ 34 w 53"/>
                <a:gd name="T3" fmla="*/ 76 h 93"/>
                <a:gd name="T4" fmla="*/ 38 w 53"/>
                <a:gd name="T5" fmla="*/ 70 h 93"/>
                <a:gd name="T6" fmla="*/ 34 w 53"/>
                <a:gd name="T7" fmla="*/ 70 h 93"/>
                <a:gd name="T8" fmla="*/ 33 w 53"/>
                <a:gd name="T9" fmla="*/ 66 h 93"/>
                <a:gd name="T10" fmla="*/ 34 w 53"/>
                <a:gd name="T11" fmla="*/ 62 h 93"/>
                <a:gd name="T12" fmla="*/ 38 w 53"/>
                <a:gd name="T13" fmla="*/ 57 h 93"/>
                <a:gd name="T14" fmla="*/ 34 w 53"/>
                <a:gd name="T15" fmla="*/ 52 h 93"/>
                <a:gd name="T16" fmla="*/ 34 w 53"/>
                <a:gd name="T17" fmla="*/ 48 h 93"/>
                <a:gd name="T18" fmla="*/ 34 w 53"/>
                <a:gd name="T19" fmla="*/ 47 h 93"/>
                <a:gd name="T20" fmla="*/ 38 w 53"/>
                <a:gd name="T21" fmla="*/ 44 h 93"/>
                <a:gd name="T22" fmla="*/ 40 w 53"/>
                <a:gd name="T23" fmla="*/ 40 h 93"/>
                <a:gd name="T24" fmla="*/ 40 w 53"/>
                <a:gd name="T25" fmla="*/ 36 h 93"/>
                <a:gd name="T26" fmla="*/ 42 w 53"/>
                <a:gd name="T27" fmla="*/ 35 h 93"/>
                <a:gd name="T28" fmla="*/ 42 w 53"/>
                <a:gd name="T29" fmla="*/ 29 h 93"/>
                <a:gd name="T30" fmla="*/ 42 w 53"/>
                <a:gd name="T31" fmla="*/ 21 h 93"/>
                <a:gd name="T32" fmla="*/ 45 w 53"/>
                <a:gd name="T33" fmla="*/ 19 h 93"/>
                <a:gd name="T34" fmla="*/ 52 w 53"/>
                <a:gd name="T35" fmla="*/ 12 h 93"/>
                <a:gd name="T36" fmla="*/ 49 w 53"/>
                <a:gd name="T37" fmla="*/ 9 h 93"/>
                <a:gd name="T38" fmla="*/ 48 w 53"/>
                <a:gd name="T39" fmla="*/ 5 h 93"/>
                <a:gd name="T40" fmla="*/ 44 w 53"/>
                <a:gd name="T41" fmla="*/ 4 h 93"/>
                <a:gd name="T42" fmla="*/ 40 w 53"/>
                <a:gd name="T43" fmla="*/ 4 h 93"/>
                <a:gd name="T44" fmla="*/ 36 w 53"/>
                <a:gd name="T45" fmla="*/ 5 h 93"/>
                <a:gd name="T46" fmla="*/ 30 w 53"/>
                <a:gd name="T47" fmla="*/ 5 h 93"/>
                <a:gd name="T48" fmla="*/ 26 w 53"/>
                <a:gd name="T49" fmla="*/ 5 h 93"/>
                <a:gd name="T50" fmla="*/ 25 w 53"/>
                <a:gd name="T51" fmla="*/ 4 h 93"/>
                <a:gd name="T52" fmla="*/ 25 w 53"/>
                <a:gd name="T53" fmla="*/ 3 h 93"/>
                <a:gd name="T54" fmla="*/ 22 w 53"/>
                <a:gd name="T55" fmla="*/ 3 h 93"/>
                <a:gd name="T56" fmla="*/ 17 w 53"/>
                <a:gd name="T57" fmla="*/ 4 h 93"/>
                <a:gd name="T58" fmla="*/ 16 w 53"/>
                <a:gd name="T59" fmla="*/ 5 h 93"/>
                <a:gd name="T60" fmla="*/ 16 w 53"/>
                <a:gd name="T61" fmla="*/ 9 h 93"/>
                <a:gd name="T62" fmla="*/ 16 w 53"/>
                <a:gd name="T63" fmla="*/ 17 h 93"/>
                <a:gd name="T64" fmla="*/ 16 w 53"/>
                <a:gd name="T65" fmla="*/ 25 h 93"/>
                <a:gd name="T66" fmla="*/ 13 w 53"/>
                <a:gd name="T67" fmla="*/ 29 h 93"/>
                <a:gd name="T68" fmla="*/ 9 w 53"/>
                <a:gd name="T69" fmla="*/ 47 h 93"/>
                <a:gd name="T70" fmla="*/ 4 w 53"/>
                <a:gd name="T71" fmla="*/ 49 h 93"/>
                <a:gd name="T72" fmla="*/ 3 w 53"/>
                <a:gd name="T73" fmla="*/ 57 h 93"/>
                <a:gd name="T74" fmla="*/ 3 w 53"/>
                <a:gd name="T75" fmla="*/ 62 h 93"/>
                <a:gd name="T76" fmla="*/ 5 w 53"/>
                <a:gd name="T77" fmla="*/ 61 h 93"/>
                <a:gd name="T78" fmla="*/ 9 w 53"/>
                <a:gd name="T79" fmla="*/ 60 h 93"/>
                <a:gd name="T80" fmla="*/ 8 w 53"/>
                <a:gd name="T81" fmla="*/ 62 h 93"/>
                <a:gd name="T82" fmla="*/ 4 w 53"/>
                <a:gd name="T83" fmla="*/ 66 h 93"/>
                <a:gd name="T84" fmla="*/ 12 w 53"/>
                <a:gd name="T85" fmla="*/ 65 h 93"/>
                <a:gd name="T86" fmla="*/ 12 w 53"/>
                <a:gd name="T87" fmla="*/ 69 h 93"/>
                <a:gd name="T88" fmla="*/ 12 w 53"/>
                <a:gd name="T89" fmla="*/ 70 h 93"/>
                <a:gd name="T90" fmla="*/ 9 w 53"/>
                <a:gd name="T91" fmla="*/ 78 h 93"/>
                <a:gd name="T92" fmla="*/ 8 w 53"/>
                <a:gd name="T93" fmla="*/ 88 h 93"/>
                <a:gd name="T94" fmla="*/ 8 w 53"/>
                <a:gd name="T95" fmla="*/ 93 h 93"/>
                <a:gd name="T96" fmla="*/ 19 w 53"/>
                <a:gd name="T97" fmla="*/ 92 h 93"/>
                <a:gd name="T98" fmla="*/ 26 w 53"/>
                <a:gd name="T99" fmla="*/ 92 h 93"/>
                <a:gd name="T100" fmla="*/ 29 w 53"/>
                <a:gd name="T101" fmla="*/ 86 h 93"/>
                <a:gd name="T102" fmla="*/ 29 w 53"/>
                <a:gd name="T103" fmla="*/ 82 h 93"/>
                <a:gd name="T104" fmla="*/ 29 w 53"/>
                <a:gd name="T105" fmla="*/ 82 h 93"/>
                <a:gd name="T106" fmla="*/ 29 w 53"/>
                <a:gd name="T107" fmla="*/ 82 h 93"/>
                <a:gd name="T108" fmla="*/ 29 w 53"/>
                <a:gd name="T109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" h="93">
                  <a:moveTo>
                    <a:pt x="29" y="82"/>
                  </a:moveTo>
                  <a:lnTo>
                    <a:pt x="30" y="80"/>
                  </a:lnTo>
                  <a:lnTo>
                    <a:pt x="32" y="78"/>
                  </a:lnTo>
                  <a:lnTo>
                    <a:pt x="34" y="76"/>
                  </a:lnTo>
                  <a:lnTo>
                    <a:pt x="36" y="74"/>
                  </a:lnTo>
                  <a:lnTo>
                    <a:pt x="38" y="70"/>
                  </a:lnTo>
                  <a:lnTo>
                    <a:pt x="36" y="70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3" y="66"/>
                  </a:lnTo>
                  <a:lnTo>
                    <a:pt x="32" y="65"/>
                  </a:lnTo>
                  <a:lnTo>
                    <a:pt x="34" y="62"/>
                  </a:lnTo>
                  <a:lnTo>
                    <a:pt x="34" y="61"/>
                  </a:lnTo>
                  <a:lnTo>
                    <a:pt x="38" y="57"/>
                  </a:lnTo>
                  <a:lnTo>
                    <a:pt x="36" y="53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0" y="47"/>
                  </a:lnTo>
                  <a:lnTo>
                    <a:pt x="34" y="47"/>
                  </a:lnTo>
                  <a:lnTo>
                    <a:pt x="36" y="47"/>
                  </a:lnTo>
                  <a:lnTo>
                    <a:pt x="38" y="44"/>
                  </a:lnTo>
                  <a:lnTo>
                    <a:pt x="40" y="43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2" y="35"/>
                  </a:lnTo>
                  <a:lnTo>
                    <a:pt x="42" y="32"/>
                  </a:lnTo>
                  <a:lnTo>
                    <a:pt x="42" y="29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9" y="16"/>
                  </a:lnTo>
                  <a:lnTo>
                    <a:pt x="52" y="12"/>
                  </a:lnTo>
                  <a:lnTo>
                    <a:pt x="53" y="9"/>
                  </a:lnTo>
                  <a:lnTo>
                    <a:pt x="49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16" y="25"/>
                  </a:lnTo>
                  <a:lnTo>
                    <a:pt x="16" y="27"/>
                  </a:lnTo>
                  <a:lnTo>
                    <a:pt x="13" y="29"/>
                  </a:lnTo>
                  <a:lnTo>
                    <a:pt x="12" y="39"/>
                  </a:lnTo>
                  <a:lnTo>
                    <a:pt x="9" y="47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3" y="57"/>
                  </a:lnTo>
                  <a:lnTo>
                    <a:pt x="0" y="61"/>
                  </a:lnTo>
                  <a:lnTo>
                    <a:pt x="3" y="62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9" y="57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8" y="62"/>
                  </a:lnTo>
                  <a:lnTo>
                    <a:pt x="5" y="62"/>
                  </a:lnTo>
                  <a:lnTo>
                    <a:pt x="4" y="66"/>
                  </a:lnTo>
                  <a:lnTo>
                    <a:pt x="9" y="66"/>
                  </a:lnTo>
                  <a:lnTo>
                    <a:pt x="12" y="65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9" y="66"/>
                  </a:lnTo>
                  <a:lnTo>
                    <a:pt x="12" y="70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9" y="82"/>
                  </a:lnTo>
                  <a:lnTo>
                    <a:pt x="8" y="88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13" y="92"/>
                  </a:lnTo>
                  <a:lnTo>
                    <a:pt x="19" y="92"/>
                  </a:lnTo>
                  <a:lnTo>
                    <a:pt x="25" y="93"/>
                  </a:lnTo>
                  <a:lnTo>
                    <a:pt x="26" y="92"/>
                  </a:lnTo>
                  <a:lnTo>
                    <a:pt x="29" y="89"/>
                  </a:lnTo>
                  <a:lnTo>
                    <a:pt x="29" y="86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" name="Freeform 95"/>
            <p:cNvSpPr>
              <a:spLocks/>
            </p:cNvSpPr>
            <p:nvPr/>
          </p:nvSpPr>
          <p:spPr bwMode="auto">
            <a:xfrm>
              <a:off x="5626621" y="4533419"/>
              <a:ext cx="605920" cy="284622"/>
            </a:xfrm>
            <a:custGeom>
              <a:avLst/>
              <a:gdLst>
                <a:gd name="T0" fmla="*/ 63 w 71"/>
                <a:gd name="T1" fmla="*/ 13 h 32"/>
                <a:gd name="T2" fmla="*/ 59 w 71"/>
                <a:gd name="T3" fmla="*/ 14 h 32"/>
                <a:gd name="T4" fmla="*/ 52 w 71"/>
                <a:gd name="T5" fmla="*/ 10 h 32"/>
                <a:gd name="T6" fmla="*/ 52 w 71"/>
                <a:gd name="T7" fmla="*/ 7 h 32"/>
                <a:gd name="T8" fmla="*/ 52 w 71"/>
                <a:gd name="T9" fmla="*/ 3 h 32"/>
                <a:gd name="T10" fmla="*/ 49 w 71"/>
                <a:gd name="T11" fmla="*/ 1 h 32"/>
                <a:gd name="T12" fmla="*/ 40 w 71"/>
                <a:gd name="T13" fmla="*/ 0 h 32"/>
                <a:gd name="T14" fmla="*/ 36 w 71"/>
                <a:gd name="T15" fmla="*/ 0 h 32"/>
                <a:gd name="T16" fmla="*/ 36 w 71"/>
                <a:gd name="T17" fmla="*/ 1 h 32"/>
                <a:gd name="T18" fmla="*/ 28 w 71"/>
                <a:gd name="T19" fmla="*/ 3 h 32"/>
                <a:gd name="T20" fmla="*/ 23 w 71"/>
                <a:gd name="T21" fmla="*/ 3 h 32"/>
                <a:gd name="T22" fmla="*/ 19 w 71"/>
                <a:gd name="T23" fmla="*/ 5 h 32"/>
                <a:gd name="T24" fmla="*/ 15 w 71"/>
                <a:gd name="T25" fmla="*/ 3 h 32"/>
                <a:gd name="T26" fmla="*/ 18 w 71"/>
                <a:gd name="T27" fmla="*/ 5 h 32"/>
                <a:gd name="T28" fmla="*/ 8 w 71"/>
                <a:gd name="T29" fmla="*/ 14 h 32"/>
                <a:gd name="T30" fmla="*/ 4 w 71"/>
                <a:gd name="T31" fmla="*/ 18 h 32"/>
                <a:gd name="T32" fmla="*/ 2 w 71"/>
                <a:gd name="T33" fmla="*/ 24 h 32"/>
                <a:gd name="T34" fmla="*/ 4 w 71"/>
                <a:gd name="T35" fmla="*/ 26 h 32"/>
                <a:gd name="T36" fmla="*/ 6 w 71"/>
                <a:gd name="T37" fmla="*/ 22 h 32"/>
                <a:gd name="T38" fmla="*/ 10 w 71"/>
                <a:gd name="T39" fmla="*/ 22 h 32"/>
                <a:gd name="T40" fmla="*/ 14 w 71"/>
                <a:gd name="T41" fmla="*/ 24 h 32"/>
                <a:gd name="T42" fmla="*/ 15 w 71"/>
                <a:gd name="T43" fmla="*/ 30 h 32"/>
                <a:gd name="T44" fmla="*/ 22 w 71"/>
                <a:gd name="T45" fmla="*/ 32 h 32"/>
                <a:gd name="T46" fmla="*/ 28 w 71"/>
                <a:gd name="T47" fmla="*/ 30 h 32"/>
                <a:gd name="T48" fmla="*/ 32 w 71"/>
                <a:gd name="T49" fmla="*/ 26 h 32"/>
                <a:gd name="T50" fmla="*/ 35 w 71"/>
                <a:gd name="T51" fmla="*/ 22 h 32"/>
                <a:gd name="T52" fmla="*/ 39 w 71"/>
                <a:gd name="T53" fmla="*/ 28 h 32"/>
                <a:gd name="T54" fmla="*/ 44 w 71"/>
                <a:gd name="T55" fmla="*/ 32 h 32"/>
                <a:gd name="T56" fmla="*/ 45 w 71"/>
                <a:gd name="T57" fmla="*/ 28 h 32"/>
                <a:gd name="T58" fmla="*/ 48 w 71"/>
                <a:gd name="T59" fmla="*/ 24 h 32"/>
                <a:gd name="T60" fmla="*/ 48 w 71"/>
                <a:gd name="T61" fmla="*/ 20 h 32"/>
                <a:gd name="T62" fmla="*/ 52 w 71"/>
                <a:gd name="T63" fmla="*/ 22 h 32"/>
                <a:gd name="T64" fmla="*/ 53 w 71"/>
                <a:gd name="T65" fmla="*/ 24 h 32"/>
                <a:gd name="T66" fmla="*/ 57 w 71"/>
                <a:gd name="T67" fmla="*/ 24 h 32"/>
                <a:gd name="T68" fmla="*/ 61 w 71"/>
                <a:gd name="T69" fmla="*/ 24 h 32"/>
                <a:gd name="T70" fmla="*/ 59 w 71"/>
                <a:gd name="T71" fmla="*/ 20 h 32"/>
                <a:gd name="T72" fmla="*/ 65 w 71"/>
                <a:gd name="T73" fmla="*/ 20 h 32"/>
                <a:gd name="T74" fmla="*/ 65 w 71"/>
                <a:gd name="T75" fmla="*/ 16 h 32"/>
                <a:gd name="T76" fmla="*/ 71 w 71"/>
                <a:gd name="T77" fmla="*/ 16 h 32"/>
                <a:gd name="T78" fmla="*/ 65 w 71"/>
                <a:gd name="T79" fmla="*/ 13 h 32"/>
                <a:gd name="T80" fmla="*/ 65 w 71"/>
                <a:gd name="T81" fmla="*/ 13 h 32"/>
                <a:gd name="T82" fmla="*/ 65 w 71"/>
                <a:gd name="T83" fmla="*/ 13 h 32"/>
                <a:gd name="T84" fmla="*/ 65 w 71"/>
                <a:gd name="T85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32">
                  <a:moveTo>
                    <a:pt x="65" y="13"/>
                  </a:moveTo>
                  <a:lnTo>
                    <a:pt x="63" y="13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2" y="10"/>
                  </a:lnTo>
                  <a:lnTo>
                    <a:pt x="53" y="9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49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2" y="1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5" y="30"/>
                  </a:lnTo>
                  <a:lnTo>
                    <a:pt x="18" y="32"/>
                  </a:lnTo>
                  <a:lnTo>
                    <a:pt x="22" y="32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32" y="26"/>
                  </a:lnTo>
                  <a:lnTo>
                    <a:pt x="31" y="24"/>
                  </a:lnTo>
                  <a:lnTo>
                    <a:pt x="35" y="22"/>
                  </a:lnTo>
                  <a:lnTo>
                    <a:pt x="36" y="24"/>
                  </a:lnTo>
                  <a:lnTo>
                    <a:pt x="39" y="28"/>
                  </a:lnTo>
                  <a:lnTo>
                    <a:pt x="43" y="30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5" y="28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52" y="22"/>
                  </a:lnTo>
                  <a:lnTo>
                    <a:pt x="52" y="24"/>
                  </a:lnTo>
                  <a:lnTo>
                    <a:pt x="53" y="24"/>
                  </a:lnTo>
                  <a:lnTo>
                    <a:pt x="56" y="24"/>
                  </a:lnTo>
                  <a:lnTo>
                    <a:pt x="57" y="24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61" y="18"/>
                  </a:lnTo>
                  <a:lnTo>
                    <a:pt x="65" y="20"/>
                  </a:lnTo>
                  <a:lnTo>
                    <a:pt x="65" y="18"/>
                  </a:lnTo>
                  <a:lnTo>
                    <a:pt x="65" y="16"/>
                  </a:lnTo>
                  <a:lnTo>
                    <a:pt x="65" y="14"/>
                  </a:lnTo>
                  <a:lnTo>
                    <a:pt x="71" y="16"/>
                  </a:lnTo>
                  <a:lnTo>
                    <a:pt x="67" y="14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7030A0"/>
            </a:solidFill>
            <a:ln w="952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96"/>
            <p:cNvSpPr>
              <a:spLocks/>
            </p:cNvSpPr>
            <p:nvPr/>
          </p:nvSpPr>
          <p:spPr bwMode="auto">
            <a:xfrm>
              <a:off x="6539770" y="4657940"/>
              <a:ext cx="392560" cy="231251"/>
            </a:xfrm>
            <a:custGeom>
              <a:avLst/>
              <a:gdLst>
                <a:gd name="T0" fmla="*/ 5 w 35"/>
                <a:gd name="T1" fmla="*/ 19 h 19"/>
                <a:gd name="T2" fmla="*/ 6 w 35"/>
                <a:gd name="T3" fmla="*/ 19 h 19"/>
                <a:gd name="T4" fmla="*/ 7 w 35"/>
                <a:gd name="T5" fmla="*/ 19 h 19"/>
                <a:gd name="T6" fmla="*/ 9 w 35"/>
                <a:gd name="T7" fmla="*/ 19 h 19"/>
                <a:gd name="T8" fmla="*/ 10 w 35"/>
                <a:gd name="T9" fmla="*/ 19 h 19"/>
                <a:gd name="T10" fmla="*/ 13 w 35"/>
                <a:gd name="T11" fmla="*/ 16 h 19"/>
                <a:gd name="T12" fmla="*/ 16 w 35"/>
                <a:gd name="T13" fmla="*/ 17 h 19"/>
                <a:gd name="T14" fmla="*/ 17 w 35"/>
                <a:gd name="T15" fmla="*/ 18 h 19"/>
                <a:gd name="T16" fmla="*/ 19 w 35"/>
                <a:gd name="T17" fmla="*/ 19 h 19"/>
                <a:gd name="T18" fmla="*/ 19 w 35"/>
                <a:gd name="T19" fmla="*/ 19 h 19"/>
                <a:gd name="T20" fmla="*/ 20 w 35"/>
                <a:gd name="T21" fmla="*/ 19 h 19"/>
                <a:gd name="T22" fmla="*/ 20 w 35"/>
                <a:gd name="T23" fmla="*/ 19 h 19"/>
                <a:gd name="T24" fmla="*/ 22 w 35"/>
                <a:gd name="T25" fmla="*/ 19 h 19"/>
                <a:gd name="T26" fmla="*/ 22 w 35"/>
                <a:gd name="T27" fmla="*/ 18 h 19"/>
                <a:gd name="T28" fmla="*/ 22 w 35"/>
                <a:gd name="T29" fmla="*/ 16 h 19"/>
                <a:gd name="T30" fmla="*/ 20 w 35"/>
                <a:gd name="T31" fmla="*/ 16 h 19"/>
                <a:gd name="T32" fmla="*/ 23 w 35"/>
                <a:gd name="T33" fmla="*/ 15 h 19"/>
                <a:gd name="T34" fmla="*/ 23 w 35"/>
                <a:gd name="T35" fmla="*/ 14 h 19"/>
                <a:gd name="T36" fmla="*/ 25 w 35"/>
                <a:gd name="T37" fmla="*/ 13 h 19"/>
                <a:gd name="T38" fmla="*/ 25 w 35"/>
                <a:gd name="T39" fmla="*/ 10 h 19"/>
                <a:gd name="T40" fmla="*/ 26 w 35"/>
                <a:gd name="T41" fmla="*/ 9 h 19"/>
                <a:gd name="T42" fmla="*/ 27 w 35"/>
                <a:gd name="T43" fmla="*/ 9 h 19"/>
                <a:gd name="T44" fmla="*/ 29 w 35"/>
                <a:gd name="T45" fmla="*/ 7 h 19"/>
                <a:gd name="T46" fmla="*/ 30 w 35"/>
                <a:gd name="T47" fmla="*/ 6 h 19"/>
                <a:gd name="T48" fmla="*/ 32 w 35"/>
                <a:gd name="T49" fmla="*/ 6 h 19"/>
                <a:gd name="T50" fmla="*/ 31 w 35"/>
                <a:gd name="T51" fmla="*/ 5 h 19"/>
                <a:gd name="T52" fmla="*/ 32 w 35"/>
                <a:gd name="T53" fmla="*/ 4 h 19"/>
                <a:gd name="T54" fmla="*/ 35 w 35"/>
                <a:gd name="T55" fmla="*/ 6 h 19"/>
                <a:gd name="T56" fmla="*/ 30 w 35"/>
                <a:gd name="T57" fmla="*/ 0 h 19"/>
                <a:gd name="T58" fmla="*/ 29 w 35"/>
                <a:gd name="T59" fmla="*/ 0 h 19"/>
                <a:gd name="T60" fmla="*/ 27 w 35"/>
                <a:gd name="T61" fmla="*/ 1 h 19"/>
                <a:gd name="T62" fmla="*/ 27 w 35"/>
                <a:gd name="T63" fmla="*/ 2 h 19"/>
                <a:gd name="T64" fmla="*/ 26 w 35"/>
                <a:gd name="T65" fmla="*/ 1 h 19"/>
                <a:gd name="T66" fmla="*/ 25 w 35"/>
                <a:gd name="T67" fmla="*/ 3 h 19"/>
                <a:gd name="T68" fmla="*/ 23 w 35"/>
                <a:gd name="T69" fmla="*/ 3 h 19"/>
                <a:gd name="T70" fmla="*/ 22 w 35"/>
                <a:gd name="T71" fmla="*/ 3 h 19"/>
                <a:gd name="T72" fmla="*/ 19 w 35"/>
                <a:gd name="T73" fmla="*/ 3 h 19"/>
                <a:gd name="T74" fmla="*/ 17 w 35"/>
                <a:gd name="T75" fmla="*/ 3 h 19"/>
                <a:gd name="T76" fmla="*/ 13 w 35"/>
                <a:gd name="T77" fmla="*/ 6 h 19"/>
                <a:gd name="T78" fmla="*/ 9 w 35"/>
                <a:gd name="T79" fmla="*/ 6 h 19"/>
                <a:gd name="T80" fmla="*/ 5 w 35"/>
                <a:gd name="T81" fmla="*/ 4 h 19"/>
                <a:gd name="T82" fmla="*/ 3 w 35"/>
                <a:gd name="T83" fmla="*/ 4 h 19"/>
                <a:gd name="T84" fmla="*/ 2 w 35"/>
                <a:gd name="T85" fmla="*/ 6 h 19"/>
                <a:gd name="T86" fmla="*/ 0 w 35"/>
                <a:gd name="T87" fmla="*/ 7 h 19"/>
                <a:gd name="T88" fmla="*/ 3 w 35"/>
                <a:gd name="T89" fmla="*/ 9 h 19"/>
                <a:gd name="T90" fmla="*/ 2 w 35"/>
                <a:gd name="T91" fmla="*/ 12 h 19"/>
                <a:gd name="T92" fmla="*/ 3 w 35"/>
                <a:gd name="T93" fmla="*/ 13 h 19"/>
                <a:gd name="T94" fmla="*/ 3 w 35"/>
                <a:gd name="T95" fmla="*/ 14 h 19"/>
                <a:gd name="T96" fmla="*/ 1 w 35"/>
                <a:gd name="T97" fmla="*/ 15 h 19"/>
                <a:gd name="T98" fmla="*/ 4 w 35"/>
                <a:gd name="T99" fmla="*/ 18 h 19"/>
                <a:gd name="T100" fmla="*/ 3 w 35"/>
                <a:gd name="T101" fmla="*/ 19 h 19"/>
                <a:gd name="T102" fmla="*/ 5 w 35"/>
                <a:gd name="T10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" h="19">
                  <a:moveTo>
                    <a:pt x="5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3" name="Freeform 97"/>
            <p:cNvSpPr>
              <a:spLocks/>
            </p:cNvSpPr>
            <p:nvPr/>
          </p:nvSpPr>
          <p:spPr bwMode="auto">
            <a:xfrm>
              <a:off x="6070404" y="4319951"/>
              <a:ext cx="921676" cy="409139"/>
            </a:xfrm>
            <a:custGeom>
              <a:avLst/>
              <a:gdLst>
                <a:gd name="T0" fmla="*/ 27 w 108"/>
                <a:gd name="T1" fmla="*/ 37 h 46"/>
                <a:gd name="T2" fmla="*/ 32 w 108"/>
                <a:gd name="T3" fmla="*/ 37 h 46"/>
                <a:gd name="T4" fmla="*/ 37 w 108"/>
                <a:gd name="T5" fmla="*/ 34 h 46"/>
                <a:gd name="T6" fmla="*/ 40 w 108"/>
                <a:gd name="T7" fmla="*/ 38 h 46"/>
                <a:gd name="T8" fmla="*/ 53 w 108"/>
                <a:gd name="T9" fmla="*/ 44 h 46"/>
                <a:gd name="T10" fmla="*/ 59 w 108"/>
                <a:gd name="T11" fmla="*/ 44 h 46"/>
                <a:gd name="T12" fmla="*/ 67 w 108"/>
                <a:gd name="T13" fmla="*/ 46 h 46"/>
                <a:gd name="T14" fmla="*/ 77 w 108"/>
                <a:gd name="T15" fmla="*/ 42 h 46"/>
                <a:gd name="T16" fmla="*/ 84 w 108"/>
                <a:gd name="T17" fmla="*/ 42 h 46"/>
                <a:gd name="T18" fmla="*/ 88 w 108"/>
                <a:gd name="T19" fmla="*/ 42 h 46"/>
                <a:gd name="T20" fmla="*/ 90 w 108"/>
                <a:gd name="T21" fmla="*/ 41 h 46"/>
                <a:gd name="T22" fmla="*/ 93 w 108"/>
                <a:gd name="T23" fmla="*/ 38 h 46"/>
                <a:gd name="T24" fmla="*/ 98 w 108"/>
                <a:gd name="T25" fmla="*/ 37 h 46"/>
                <a:gd name="T26" fmla="*/ 98 w 108"/>
                <a:gd name="T27" fmla="*/ 29 h 46"/>
                <a:gd name="T28" fmla="*/ 101 w 108"/>
                <a:gd name="T29" fmla="*/ 25 h 46"/>
                <a:gd name="T30" fmla="*/ 101 w 108"/>
                <a:gd name="T31" fmla="*/ 24 h 46"/>
                <a:gd name="T32" fmla="*/ 105 w 108"/>
                <a:gd name="T33" fmla="*/ 25 h 46"/>
                <a:gd name="T34" fmla="*/ 106 w 108"/>
                <a:gd name="T35" fmla="*/ 20 h 46"/>
                <a:gd name="T36" fmla="*/ 105 w 108"/>
                <a:gd name="T37" fmla="*/ 16 h 46"/>
                <a:gd name="T38" fmla="*/ 105 w 108"/>
                <a:gd name="T39" fmla="*/ 11 h 46"/>
                <a:gd name="T40" fmla="*/ 102 w 108"/>
                <a:gd name="T41" fmla="*/ 7 h 46"/>
                <a:gd name="T42" fmla="*/ 101 w 108"/>
                <a:gd name="T43" fmla="*/ 4 h 46"/>
                <a:gd name="T44" fmla="*/ 94 w 108"/>
                <a:gd name="T45" fmla="*/ 4 h 46"/>
                <a:gd name="T46" fmla="*/ 89 w 108"/>
                <a:gd name="T47" fmla="*/ 4 h 46"/>
                <a:gd name="T48" fmla="*/ 81 w 108"/>
                <a:gd name="T49" fmla="*/ 0 h 46"/>
                <a:gd name="T50" fmla="*/ 76 w 108"/>
                <a:gd name="T51" fmla="*/ 3 h 46"/>
                <a:gd name="T52" fmla="*/ 74 w 108"/>
                <a:gd name="T53" fmla="*/ 7 h 46"/>
                <a:gd name="T54" fmla="*/ 71 w 108"/>
                <a:gd name="T55" fmla="*/ 8 h 46"/>
                <a:gd name="T56" fmla="*/ 63 w 108"/>
                <a:gd name="T57" fmla="*/ 7 h 46"/>
                <a:gd name="T58" fmla="*/ 59 w 108"/>
                <a:gd name="T59" fmla="*/ 3 h 46"/>
                <a:gd name="T60" fmla="*/ 59 w 108"/>
                <a:gd name="T61" fmla="*/ 4 h 46"/>
                <a:gd name="T62" fmla="*/ 59 w 108"/>
                <a:gd name="T63" fmla="*/ 8 h 46"/>
                <a:gd name="T64" fmla="*/ 57 w 108"/>
                <a:gd name="T65" fmla="*/ 8 h 46"/>
                <a:gd name="T66" fmla="*/ 55 w 108"/>
                <a:gd name="T67" fmla="*/ 11 h 46"/>
                <a:gd name="T68" fmla="*/ 51 w 108"/>
                <a:gd name="T69" fmla="*/ 13 h 46"/>
                <a:gd name="T70" fmla="*/ 47 w 108"/>
                <a:gd name="T71" fmla="*/ 17 h 46"/>
                <a:gd name="T72" fmla="*/ 48 w 108"/>
                <a:gd name="T73" fmla="*/ 20 h 46"/>
                <a:gd name="T74" fmla="*/ 49 w 108"/>
                <a:gd name="T75" fmla="*/ 24 h 46"/>
                <a:gd name="T76" fmla="*/ 49 w 108"/>
                <a:gd name="T77" fmla="*/ 27 h 46"/>
                <a:gd name="T78" fmla="*/ 45 w 108"/>
                <a:gd name="T79" fmla="*/ 25 h 46"/>
                <a:gd name="T80" fmla="*/ 44 w 108"/>
                <a:gd name="T81" fmla="*/ 25 h 46"/>
                <a:gd name="T82" fmla="*/ 41 w 108"/>
                <a:gd name="T83" fmla="*/ 25 h 46"/>
                <a:gd name="T84" fmla="*/ 37 w 108"/>
                <a:gd name="T85" fmla="*/ 25 h 46"/>
                <a:gd name="T86" fmla="*/ 28 w 108"/>
                <a:gd name="T87" fmla="*/ 27 h 46"/>
                <a:gd name="T88" fmla="*/ 24 w 108"/>
                <a:gd name="T89" fmla="*/ 29 h 46"/>
                <a:gd name="T90" fmla="*/ 20 w 108"/>
                <a:gd name="T91" fmla="*/ 27 h 46"/>
                <a:gd name="T92" fmla="*/ 17 w 108"/>
                <a:gd name="T93" fmla="*/ 27 h 46"/>
                <a:gd name="T94" fmla="*/ 11 w 108"/>
                <a:gd name="T95" fmla="*/ 29 h 46"/>
                <a:gd name="T96" fmla="*/ 9 w 108"/>
                <a:gd name="T97" fmla="*/ 31 h 46"/>
                <a:gd name="T98" fmla="*/ 5 w 108"/>
                <a:gd name="T99" fmla="*/ 27 h 46"/>
                <a:gd name="T100" fmla="*/ 1 w 108"/>
                <a:gd name="T101" fmla="*/ 27 h 46"/>
                <a:gd name="T102" fmla="*/ 1 w 108"/>
                <a:gd name="T103" fmla="*/ 29 h 46"/>
                <a:gd name="T104" fmla="*/ 1 w 108"/>
                <a:gd name="T105" fmla="*/ 33 h 46"/>
                <a:gd name="T106" fmla="*/ 4 w 108"/>
                <a:gd name="T107" fmla="*/ 37 h 46"/>
                <a:gd name="T108" fmla="*/ 9 w 108"/>
                <a:gd name="T109" fmla="*/ 38 h 46"/>
                <a:gd name="T110" fmla="*/ 13 w 108"/>
                <a:gd name="T111" fmla="*/ 37 h 46"/>
                <a:gd name="T112" fmla="*/ 19 w 108"/>
                <a:gd name="T113" fmla="*/ 40 h 46"/>
                <a:gd name="T114" fmla="*/ 24 w 108"/>
                <a:gd name="T115" fmla="*/ 37 h 46"/>
                <a:gd name="T116" fmla="*/ 24 w 108"/>
                <a:gd name="T117" fmla="*/ 37 h 46"/>
                <a:gd name="T118" fmla="*/ 24 w 108"/>
                <a:gd name="T119" fmla="*/ 37 h 46"/>
                <a:gd name="T120" fmla="*/ 24 w 108"/>
                <a:gd name="T121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46">
                  <a:moveTo>
                    <a:pt x="24" y="37"/>
                  </a:moveTo>
                  <a:lnTo>
                    <a:pt x="27" y="37"/>
                  </a:lnTo>
                  <a:lnTo>
                    <a:pt x="28" y="37"/>
                  </a:lnTo>
                  <a:lnTo>
                    <a:pt x="32" y="37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7" y="37"/>
                  </a:lnTo>
                  <a:lnTo>
                    <a:pt x="40" y="38"/>
                  </a:lnTo>
                  <a:lnTo>
                    <a:pt x="44" y="42"/>
                  </a:lnTo>
                  <a:lnTo>
                    <a:pt x="53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7" y="46"/>
                  </a:lnTo>
                  <a:lnTo>
                    <a:pt x="72" y="46"/>
                  </a:lnTo>
                  <a:lnTo>
                    <a:pt x="77" y="42"/>
                  </a:lnTo>
                  <a:lnTo>
                    <a:pt x="80" y="42"/>
                  </a:lnTo>
                  <a:lnTo>
                    <a:pt x="84" y="42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89" y="40"/>
                  </a:lnTo>
                  <a:lnTo>
                    <a:pt x="90" y="41"/>
                  </a:lnTo>
                  <a:lnTo>
                    <a:pt x="90" y="40"/>
                  </a:lnTo>
                  <a:lnTo>
                    <a:pt x="93" y="38"/>
                  </a:lnTo>
                  <a:lnTo>
                    <a:pt x="94" y="38"/>
                  </a:lnTo>
                  <a:lnTo>
                    <a:pt x="98" y="37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101" y="27"/>
                  </a:lnTo>
                  <a:lnTo>
                    <a:pt x="101" y="25"/>
                  </a:lnTo>
                  <a:lnTo>
                    <a:pt x="98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5" y="25"/>
                  </a:lnTo>
                  <a:lnTo>
                    <a:pt x="105" y="24"/>
                  </a:lnTo>
                  <a:lnTo>
                    <a:pt x="106" y="20"/>
                  </a:lnTo>
                  <a:lnTo>
                    <a:pt x="108" y="17"/>
                  </a:lnTo>
                  <a:lnTo>
                    <a:pt x="105" y="16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5" y="8"/>
                  </a:lnTo>
                  <a:lnTo>
                    <a:pt x="102" y="7"/>
                  </a:lnTo>
                  <a:lnTo>
                    <a:pt x="101" y="5"/>
                  </a:lnTo>
                  <a:lnTo>
                    <a:pt x="101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5" y="3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6" y="3"/>
                  </a:lnTo>
                  <a:lnTo>
                    <a:pt x="74" y="4"/>
                  </a:lnTo>
                  <a:lnTo>
                    <a:pt x="74" y="7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67" y="8"/>
                  </a:lnTo>
                  <a:lnTo>
                    <a:pt x="63" y="7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9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3" y="12"/>
                  </a:lnTo>
                  <a:lnTo>
                    <a:pt x="51" y="13"/>
                  </a:lnTo>
                  <a:lnTo>
                    <a:pt x="48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20"/>
                  </a:lnTo>
                  <a:lnTo>
                    <a:pt x="48" y="21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8" y="27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1" y="25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2" y="25"/>
                  </a:lnTo>
                  <a:lnTo>
                    <a:pt x="28" y="27"/>
                  </a:lnTo>
                  <a:lnTo>
                    <a:pt x="25" y="28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3" y="25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9" y="40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" name="Freeform 98"/>
            <p:cNvSpPr>
              <a:spLocks/>
            </p:cNvSpPr>
            <p:nvPr/>
          </p:nvSpPr>
          <p:spPr bwMode="auto">
            <a:xfrm>
              <a:off x="6386160" y="3999754"/>
              <a:ext cx="810737" cy="391351"/>
            </a:xfrm>
            <a:custGeom>
              <a:avLst/>
              <a:gdLst>
                <a:gd name="T0" fmla="*/ 88 w 95"/>
                <a:gd name="T1" fmla="*/ 21 h 44"/>
                <a:gd name="T2" fmla="*/ 83 w 95"/>
                <a:gd name="T3" fmla="*/ 19 h 44"/>
                <a:gd name="T4" fmla="*/ 77 w 95"/>
                <a:gd name="T5" fmla="*/ 19 h 44"/>
                <a:gd name="T6" fmla="*/ 77 w 95"/>
                <a:gd name="T7" fmla="*/ 13 h 44"/>
                <a:gd name="T8" fmla="*/ 71 w 95"/>
                <a:gd name="T9" fmla="*/ 13 h 44"/>
                <a:gd name="T10" fmla="*/ 68 w 95"/>
                <a:gd name="T11" fmla="*/ 13 h 44"/>
                <a:gd name="T12" fmla="*/ 61 w 95"/>
                <a:gd name="T13" fmla="*/ 17 h 44"/>
                <a:gd name="T14" fmla="*/ 57 w 95"/>
                <a:gd name="T15" fmla="*/ 13 h 44"/>
                <a:gd name="T16" fmla="*/ 57 w 95"/>
                <a:gd name="T17" fmla="*/ 9 h 44"/>
                <a:gd name="T18" fmla="*/ 56 w 95"/>
                <a:gd name="T19" fmla="*/ 8 h 44"/>
                <a:gd name="T20" fmla="*/ 52 w 95"/>
                <a:gd name="T21" fmla="*/ 5 h 44"/>
                <a:gd name="T22" fmla="*/ 44 w 95"/>
                <a:gd name="T23" fmla="*/ 5 h 44"/>
                <a:gd name="T24" fmla="*/ 43 w 95"/>
                <a:gd name="T25" fmla="*/ 3 h 44"/>
                <a:gd name="T26" fmla="*/ 39 w 95"/>
                <a:gd name="T27" fmla="*/ 3 h 44"/>
                <a:gd name="T28" fmla="*/ 35 w 95"/>
                <a:gd name="T29" fmla="*/ 4 h 44"/>
                <a:gd name="T30" fmla="*/ 34 w 95"/>
                <a:gd name="T31" fmla="*/ 3 h 44"/>
                <a:gd name="T32" fmla="*/ 31 w 95"/>
                <a:gd name="T33" fmla="*/ 0 h 44"/>
                <a:gd name="T34" fmla="*/ 28 w 95"/>
                <a:gd name="T35" fmla="*/ 3 h 44"/>
                <a:gd name="T36" fmla="*/ 18 w 95"/>
                <a:gd name="T37" fmla="*/ 8 h 44"/>
                <a:gd name="T38" fmla="*/ 7 w 95"/>
                <a:gd name="T39" fmla="*/ 12 h 44"/>
                <a:gd name="T40" fmla="*/ 2 w 95"/>
                <a:gd name="T41" fmla="*/ 15 h 44"/>
                <a:gd name="T42" fmla="*/ 2 w 95"/>
                <a:gd name="T43" fmla="*/ 16 h 44"/>
                <a:gd name="T44" fmla="*/ 4 w 95"/>
                <a:gd name="T45" fmla="*/ 21 h 44"/>
                <a:gd name="T46" fmla="*/ 7 w 95"/>
                <a:gd name="T47" fmla="*/ 27 h 44"/>
                <a:gd name="T48" fmla="*/ 18 w 95"/>
                <a:gd name="T49" fmla="*/ 36 h 44"/>
                <a:gd name="T50" fmla="*/ 22 w 95"/>
                <a:gd name="T51" fmla="*/ 39 h 44"/>
                <a:gd name="T52" fmla="*/ 24 w 95"/>
                <a:gd name="T53" fmla="*/ 40 h 44"/>
                <a:gd name="T54" fmla="*/ 30 w 95"/>
                <a:gd name="T55" fmla="*/ 44 h 44"/>
                <a:gd name="T56" fmla="*/ 35 w 95"/>
                <a:gd name="T57" fmla="*/ 44 h 44"/>
                <a:gd name="T58" fmla="*/ 37 w 95"/>
                <a:gd name="T59" fmla="*/ 40 h 44"/>
                <a:gd name="T60" fmla="*/ 39 w 95"/>
                <a:gd name="T61" fmla="*/ 36 h 44"/>
                <a:gd name="T62" fmla="*/ 48 w 95"/>
                <a:gd name="T63" fmla="*/ 39 h 44"/>
                <a:gd name="T64" fmla="*/ 56 w 95"/>
                <a:gd name="T65" fmla="*/ 40 h 44"/>
                <a:gd name="T66" fmla="*/ 61 w 95"/>
                <a:gd name="T67" fmla="*/ 40 h 44"/>
                <a:gd name="T68" fmla="*/ 64 w 95"/>
                <a:gd name="T69" fmla="*/ 41 h 44"/>
                <a:gd name="T70" fmla="*/ 68 w 95"/>
                <a:gd name="T71" fmla="*/ 44 h 44"/>
                <a:gd name="T72" fmla="*/ 73 w 95"/>
                <a:gd name="T73" fmla="*/ 40 h 44"/>
                <a:gd name="T74" fmla="*/ 81 w 95"/>
                <a:gd name="T75" fmla="*/ 36 h 44"/>
                <a:gd name="T76" fmla="*/ 84 w 95"/>
                <a:gd name="T77" fmla="*/ 32 h 44"/>
                <a:gd name="T78" fmla="*/ 91 w 95"/>
                <a:gd name="T79" fmla="*/ 29 h 44"/>
                <a:gd name="T80" fmla="*/ 91 w 95"/>
                <a:gd name="T81" fmla="*/ 23 h 44"/>
                <a:gd name="T82" fmla="*/ 91 w 95"/>
                <a:gd name="T83" fmla="*/ 23 h 44"/>
                <a:gd name="T84" fmla="*/ 91 w 95"/>
                <a:gd name="T85" fmla="*/ 23 h 44"/>
                <a:gd name="T86" fmla="*/ 91 w 95"/>
                <a:gd name="T8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" h="44">
                  <a:moveTo>
                    <a:pt x="91" y="23"/>
                  </a:moveTo>
                  <a:lnTo>
                    <a:pt x="88" y="21"/>
                  </a:lnTo>
                  <a:lnTo>
                    <a:pt x="84" y="19"/>
                  </a:lnTo>
                  <a:lnTo>
                    <a:pt x="83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7" y="13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5" y="12"/>
                  </a:lnTo>
                  <a:lnTo>
                    <a:pt x="68" y="13"/>
                  </a:lnTo>
                  <a:lnTo>
                    <a:pt x="64" y="17"/>
                  </a:lnTo>
                  <a:lnTo>
                    <a:pt x="61" y="17"/>
                  </a:lnTo>
                  <a:lnTo>
                    <a:pt x="60" y="16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5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2" y="5"/>
                  </a:lnTo>
                  <a:lnTo>
                    <a:pt x="18" y="8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7" y="27"/>
                  </a:lnTo>
                  <a:lnTo>
                    <a:pt x="11" y="31"/>
                  </a:lnTo>
                  <a:lnTo>
                    <a:pt x="18" y="36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4" y="40"/>
                  </a:lnTo>
                  <a:lnTo>
                    <a:pt x="26" y="43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39" y="36"/>
                  </a:lnTo>
                  <a:lnTo>
                    <a:pt x="44" y="36"/>
                  </a:lnTo>
                  <a:lnTo>
                    <a:pt x="48" y="39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57" y="40"/>
                  </a:lnTo>
                  <a:lnTo>
                    <a:pt x="61" y="40"/>
                  </a:lnTo>
                  <a:lnTo>
                    <a:pt x="64" y="40"/>
                  </a:lnTo>
                  <a:lnTo>
                    <a:pt x="64" y="41"/>
                  </a:lnTo>
                  <a:lnTo>
                    <a:pt x="65" y="43"/>
                  </a:lnTo>
                  <a:lnTo>
                    <a:pt x="68" y="44"/>
                  </a:lnTo>
                  <a:lnTo>
                    <a:pt x="69" y="40"/>
                  </a:lnTo>
                  <a:lnTo>
                    <a:pt x="73" y="40"/>
                  </a:lnTo>
                  <a:lnTo>
                    <a:pt x="79" y="39"/>
                  </a:lnTo>
                  <a:lnTo>
                    <a:pt x="81" y="36"/>
                  </a:lnTo>
                  <a:lnTo>
                    <a:pt x="83" y="35"/>
                  </a:lnTo>
                  <a:lnTo>
                    <a:pt x="84" y="32"/>
                  </a:lnTo>
                  <a:lnTo>
                    <a:pt x="84" y="31"/>
                  </a:lnTo>
                  <a:lnTo>
                    <a:pt x="91" y="29"/>
                  </a:lnTo>
                  <a:lnTo>
                    <a:pt x="95" y="29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5" name="Freeform 99"/>
            <p:cNvSpPr>
              <a:spLocks noEditPoints="1"/>
            </p:cNvSpPr>
            <p:nvPr/>
          </p:nvSpPr>
          <p:spPr bwMode="auto">
            <a:xfrm>
              <a:off x="7452920" y="2701183"/>
              <a:ext cx="682723" cy="355776"/>
            </a:xfrm>
            <a:custGeom>
              <a:avLst/>
              <a:gdLst>
                <a:gd name="T0" fmla="*/ 5 w 80"/>
                <a:gd name="T1" fmla="*/ 17 h 40"/>
                <a:gd name="T2" fmla="*/ 1 w 80"/>
                <a:gd name="T3" fmla="*/ 19 h 40"/>
                <a:gd name="T4" fmla="*/ 0 w 80"/>
                <a:gd name="T5" fmla="*/ 21 h 40"/>
                <a:gd name="T6" fmla="*/ 1 w 80"/>
                <a:gd name="T7" fmla="*/ 27 h 40"/>
                <a:gd name="T8" fmla="*/ 3 w 80"/>
                <a:gd name="T9" fmla="*/ 27 h 40"/>
                <a:gd name="T10" fmla="*/ 7 w 80"/>
                <a:gd name="T11" fmla="*/ 24 h 40"/>
                <a:gd name="T12" fmla="*/ 11 w 80"/>
                <a:gd name="T13" fmla="*/ 24 h 40"/>
                <a:gd name="T14" fmla="*/ 15 w 80"/>
                <a:gd name="T15" fmla="*/ 21 h 40"/>
                <a:gd name="T16" fmla="*/ 13 w 80"/>
                <a:gd name="T17" fmla="*/ 19 h 40"/>
                <a:gd name="T18" fmla="*/ 9 w 80"/>
                <a:gd name="T19" fmla="*/ 17 h 40"/>
                <a:gd name="T20" fmla="*/ 9 w 80"/>
                <a:gd name="T21" fmla="*/ 17 h 40"/>
                <a:gd name="T22" fmla="*/ 9 w 80"/>
                <a:gd name="T23" fmla="*/ 17 h 40"/>
                <a:gd name="T24" fmla="*/ 5 w 80"/>
                <a:gd name="T25" fmla="*/ 15 h 40"/>
                <a:gd name="T26" fmla="*/ 9 w 80"/>
                <a:gd name="T27" fmla="*/ 15 h 40"/>
                <a:gd name="T28" fmla="*/ 13 w 80"/>
                <a:gd name="T29" fmla="*/ 11 h 40"/>
                <a:gd name="T30" fmla="*/ 7 w 80"/>
                <a:gd name="T31" fmla="*/ 9 h 40"/>
                <a:gd name="T32" fmla="*/ 0 w 80"/>
                <a:gd name="T33" fmla="*/ 11 h 40"/>
                <a:gd name="T34" fmla="*/ 5 w 80"/>
                <a:gd name="T35" fmla="*/ 15 h 40"/>
                <a:gd name="T36" fmla="*/ 5 w 80"/>
                <a:gd name="T37" fmla="*/ 15 h 40"/>
                <a:gd name="T38" fmla="*/ 5 w 80"/>
                <a:gd name="T39" fmla="*/ 15 h 40"/>
                <a:gd name="T40" fmla="*/ 5 w 80"/>
                <a:gd name="T41" fmla="*/ 15 h 40"/>
                <a:gd name="T42" fmla="*/ 76 w 80"/>
                <a:gd name="T43" fmla="*/ 5 h 40"/>
                <a:gd name="T44" fmla="*/ 80 w 80"/>
                <a:gd name="T45" fmla="*/ 5 h 40"/>
                <a:gd name="T46" fmla="*/ 72 w 80"/>
                <a:gd name="T47" fmla="*/ 4 h 40"/>
                <a:gd name="T48" fmla="*/ 55 w 80"/>
                <a:gd name="T49" fmla="*/ 1 h 40"/>
                <a:gd name="T50" fmla="*/ 43 w 80"/>
                <a:gd name="T51" fmla="*/ 0 h 40"/>
                <a:gd name="T52" fmla="*/ 40 w 80"/>
                <a:gd name="T53" fmla="*/ 1 h 40"/>
                <a:gd name="T54" fmla="*/ 33 w 80"/>
                <a:gd name="T55" fmla="*/ 4 h 40"/>
                <a:gd name="T56" fmla="*/ 28 w 80"/>
                <a:gd name="T57" fmla="*/ 4 h 40"/>
                <a:gd name="T58" fmla="*/ 27 w 80"/>
                <a:gd name="T59" fmla="*/ 5 h 40"/>
                <a:gd name="T60" fmla="*/ 19 w 80"/>
                <a:gd name="T61" fmla="*/ 7 h 40"/>
                <a:gd name="T62" fmla="*/ 20 w 80"/>
                <a:gd name="T63" fmla="*/ 9 h 40"/>
                <a:gd name="T64" fmla="*/ 19 w 80"/>
                <a:gd name="T65" fmla="*/ 15 h 40"/>
                <a:gd name="T66" fmla="*/ 20 w 80"/>
                <a:gd name="T67" fmla="*/ 17 h 40"/>
                <a:gd name="T68" fmla="*/ 24 w 80"/>
                <a:gd name="T69" fmla="*/ 23 h 40"/>
                <a:gd name="T70" fmla="*/ 29 w 80"/>
                <a:gd name="T71" fmla="*/ 23 h 40"/>
                <a:gd name="T72" fmla="*/ 33 w 80"/>
                <a:gd name="T73" fmla="*/ 23 h 40"/>
                <a:gd name="T74" fmla="*/ 33 w 80"/>
                <a:gd name="T75" fmla="*/ 24 h 40"/>
                <a:gd name="T76" fmla="*/ 32 w 80"/>
                <a:gd name="T77" fmla="*/ 31 h 40"/>
                <a:gd name="T78" fmla="*/ 40 w 80"/>
                <a:gd name="T79" fmla="*/ 27 h 40"/>
                <a:gd name="T80" fmla="*/ 49 w 80"/>
                <a:gd name="T81" fmla="*/ 28 h 40"/>
                <a:gd name="T82" fmla="*/ 60 w 80"/>
                <a:gd name="T83" fmla="*/ 35 h 40"/>
                <a:gd name="T84" fmla="*/ 68 w 80"/>
                <a:gd name="T85" fmla="*/ 35 h 40"/>
                <a:gd name="T86" fmla="*/ 76 w 80"/>
                <a:gd name="T87" fmla="*/ 37 h 40"/>
                <a:gd name="T88" fmla="*/ 77 w 80"/>
                <a:gd name="T89" fmla="*/ 37 h 40"/>
                <a:gd name="T90" fmla="*/ 72 w 80"/>
                <a:gd name="T91" fmla="*/ 35 h 40"/>
                <a:gd name="T92" fmla="*/ 73 w 80"/>
                <a:gd name="T93" fmla="*/ 27 h 40"/>
                <a:gd name="T94" fmla="*/ 72 w 80"/>
                <a:gd name="T95" fmla="*/ 23 h 40"/>
                <a:gd name="T96" fmla="*/ 72 w 80"/>
                <a:gd name="T97" fmla="*/ 17 h 40"/>
                <a:gd name="T98" fmla="*/ 72 w 80"/>
                <a:gd name="T99" fmla="*/ 11 h 40"/>
                <a:gd name="T100" fmla="*/ 73 w 80"/>
                <a:gd name="T101" fmla="*/ 9 h 40"/>
                <a:gd name="T102" fmla="*/ 73 w 80"/>
                <a:gd name="T103" fmla="*/ 9 h 40"/>
                <a:gd name="T104" fmla="*/ 73 w 80"/>
                <a:gd name="T10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40">
                  <a:moveTo>
                    <a:pt x="9" y="17"/>
                  </a:moveTo>
                  <a:lnTo>
                    <a:pt x="5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3" y="27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3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close/>
                  <a:moveTo>
                    <a:pt x="5" y="15"/>
                  </a:moveTo>
                  <a:lnTo>
                    <a:pt x="7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73" y="9"/>
                  </a:moveTo>
                  <a:lnTo>
                    <a:pt x="76" y="5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64" y="4"/>
                  </a:lnTo>
                  <a:lnTo>
                    <a:pt x="55" y="1"/>
                  </a:lnTo>
                  <a:lnTo>
                    <a:pt x="49" y="1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2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2" y="31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3" y="27"/>
                  </a:lnTo>
                  <a:lnTo>
                    <a:pt x="49" y="28"/>
                  </a:lnTo>
                  <a:lnTo>
                    <a:pt x="57" y="32"/>
                  </a:lnTo>
                  <a:lnTo>
                    <a:pt x="60" y="35"/>
                  </a:lnTo>
                  <a:lnTo>
                    <a:pt x="63" y="35"/>
                  </a:lnTo>
                  <a:lnTo>
                    <a:pt x="68" y="35"/>
                  </a:lnTo>
                  <a:lnTo>
                    <a:pt x="72" y="36"/>
                  </a:lnTo>
                  <a:lnTo>
                    <a:pt x="76" y="37"/>
                  </a:lnTo>
                  <a:lnTo>
                    <a:pt x="77" y="40"/>
                  </a:lnTo>
                  <a:lnTo>
                    <a:pt x="77" y="37"/>
                  </a:lnTo>
                  <a:lnTo>
                    <a:pt x="73" y="36"/>
                  </a:lnTo>
                  <a:lnTo>
                    <a:pt x="72" y="35"/>
                  </a:lnTo>
                  <a:lnTo>
                    <a:pt x="77" y="31"/>
                  </a:lnTo>
                  <a:lnTo>
                    <a:pt x="73" y="27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72" y="21"/>
                  </a:lnTo>
                  <a:lnTo>
                    <a:pt x="72" y="17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6" name="Freeform 100"/>
            <p:cNvSpPr>
              <a:spLocks noEditPoints="1"/>
            </p:cNvSpPr>
            <p:nvPr/>
          </p:nvSpPr>
          <p:spPr bwMode="auto">
            <a:xfrm>
              <a:off x="5899719" y="2985805"/>
              <a:ext cx="520577" cy="471408"/>
            </a:xfrm>
            <a:custGeom>
              <a:avLst/>
              <a:gdLst>
                <a:gd name="T0" fmla="*/ 29 w 61"/>
                <a:gd name="T1" fmla="*/ 21 h 53"/>
                <a:gd name="T2" fmla="*/ 29 w 61"/>
                <a:gd name="T3" fmla="*/ 12 h 53"/>
                <a:gd name="T4" fmla="*/ 33 w 61"/>
                <a:gd name="T5" fmla="*/ 3 h 53"/>
                <a:gd name="T6" fmla="*/ 21 w 61"/>
                <a:gd name="T7" fmla="*/ 8 h 53"/>
                <a:gd name="T8" fmla="*/ 4 w 61"/>
                <a:gd name="T9" fmla="*/ 13 h 53"/>
                <a:gd name="T10" fmla="*/ 8 w 61"/>
                <a:gd name="T11" fmla="*/ 13 h 53"/>
                <a:gd name="T12" fmla="*/ 16 w 61"/>
                <a:gd name="T13" fmla="*/ 13 h 53"/>
                <a:gd name="T14" fmla="*/ 17 w 61"/>
                <a:gd name="T15" fmla="*/ 21 h 53"/>
                <a:gd name="T16" fmla="*/ 13 w 61"/>
                <a:gd name="T17" fmla="*/ 17 h 53"/>
                <a:gd name="T18" fmla="*/ 8 w 61"/>
                <a:gd name="T19" fmla="*/ 19 h 53"/>
                <a:gd name="T20" fmla="*/ 0 w 61"/>
                <a:gd name="T21" fmla="*/ 25 h 53"/>
                <a:gd name="T22" fmla="*/ 3 w 61"/>
                <a:gd name="T23" fmla="*/ 33 h 53"/>
                <a:gd name="T24" fmla="*/ 4 w 61"/>
                <a:gd name="T25" fmla="*/ 36 h 53"/>
                <a:gd name="T26" fmla="*/ 8 w 61"/>
                <a:gd name="T27" fmla="*/ 44 h 53"/>
                <a:gd name="T28" fmla="*/ 17 w 61"/>
                <a:gd name="T29" fmla="*/ 49 h 53"/>
                <a:gd name="T30" fmla="*/ 21 w 61"/>
                <a:gd name="T31" fmla="*/ 46 h 53"/>
                <a:gd name="T32" fmla="*/ 21 w 61"/>
                <a:gd name="T33" fmla="*/ 42 h 53"/>
                <a:gd name="T34" fmla="*/ 21 w 61"/>
                <a:gd name="T35" fmla="*/ 34 h 53"/>
                <a:gd name="T36" fmla="*/ 25 w 61"/>
                <a:gd name="T37" fmla="*/ 33 h 53"/>
                <a:gd name="T38" fmla="*/ 33 w 61"/>
                <a:gd name="T39" fmla="*/ 25 h 53"/>
                <a:gd name="T40" fmla="*/ 39 w 61"/>
                <a:gd name="T41" fmla="*/ 25 h 53"/>
                <a:gd name="T42" fmla="*/ 39 w 61"/>
                <a:gd name="T43" fmla="*/ 21 h 53"/>
                <a:gd name="T44" fmla="*/ 35 w 61"/>
                <a:gd name="T45" fmla="*/ 36 h 53"/>
                <a:gd name="T46" fmla="*/ 29 w 61"/>
                <a:gd name="T47" fmla="*/ 36 h 53"/>
                <a:gd name="T48" fmla="*/ 29 w 61"/>
                <a:gd name="T49" fmla="*/ 44 h 53"/>
                <a:gd name="T50" fmla="*/ 37 w 61"/>
                <a:gd name="T51" fmla="*/ 42 h 53"/>
                <a:gd name="T52" fmla="*/ 35 w 61"/>
                <a:gd name="T53" fmla="*/ 36 h 53"/>
                <a:gd name="T54" fmla="*/ 35 w 61"/>
                <a:gd name="T55" fmla="*/ 36 h 53"/>
                <a:gd name="T56" fmla="*/ 61 w 61"/>
                <a:gd name="T57" fmla="*/ 29 h 53"/>
                <a:gd name="T58" fmla="*/ 53 w 61"/>
                <a:gd name="T59" fmla="*/ 33 h 53"/>
                <a:gd name="T60" fmla="*/ 52 w 61"/>
                <a:gd name="T61" fmla="*/ 31 h 53"/>
                <a:gd name="T62" fmla="*/ 51 w 61"/>
                <a:gd name="T63" fmla="*/ 31 h 53"/>
                <a:gd name="T64" fmla="*/ 43 w 61"/>
                <a:gd name="T65" fmla="*/ 33 h 53"/>
                <a:gd name="T66" fmla="*/ 40 w 61"/>
                <a:gd name="T67" fmla="*/ 40 h 53"/>
                <a:gd name="T68" fmla="*/ 51 w 61"/>
                <a:gd name="T69" fmla="*/ 44 h 53"/>
                <a:gd name="T70" fmla="*/ 53 w 61"/>
                <a:gd name="T71" fmla="*/ 44 h 53"/>
                <a:gd name="T72" fmla="*/ 57 w 61"/>
                <a:gd name="T73" fmla="*/ 40 h 53"/>
                <a:gd name="T74" fmla="*/ 61 w 61"/>
                <a:gd name="T75" fmla="*/ 34 h 53"/>
                <a:gd name="T76" fmla="*/ 60 w 61"/>
                <a:gd name="T77" fmla="*/ 31 h 53"/>
                <a:gd name="T78" fmla="*/ 60 w 61"/>
                <a:gd name="T79" fmla="*/ 31 h 53"/>
                <a:gd name="T80" fmla="*/ 44 w 61"/>
                <a:gd name="T81" fmla="*/ 48 h 53"/>
                <a:gd name="T82" fmla="*/ 44 w 61"/>
                <a:gd name="T83" fmla="*/ 52 h 53"/>
                <a:gd name="T84" fmla="*/ 52 w 61"/>
                <a:gd name="T85" fmla="*/ 53 h 53"/>
                <a:gd name="T86" fmla="*/ 51 w 61"/>
                <a:gd name="T87" fmla="*/ 48 h 53"/>
                <a:gd name="T88" fmla="*/ 51 w 61"/>
                <a:gd name="T89" fmla="*/ 49 h 53"/>
                <a:gd name="T90" fmla="*/ 4 w 61"/>
                <a:gd name="T91" fmla="*/ 49 h 53"/>
                <a:gd name="T92" fmla="*/ 4 w 61"/>
                <a:gd name="T93" fmla="*/ 49 h 53"/>
                <a:gd name="T94" fmla="*/ 4 w 61"/>
                <a:gd name="T95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" h="53">
                  <a:moveTo>
                    <a:pt x="39" y="21"/>
                  </a:moveTo>
                  <a:lnTo>
                    <a:pt x="33" y="19"/>
                  </a:lnTo>
                  <a:lnTo>
                    <a:pt x="31" y="19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33" y="8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4" y="4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20" y="12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6" y="17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4" y="4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4" y="36"/>
                  </a:lnTo>
                  <a:lnTo>
                    <a:pt x="21" y="34"/>
                  </a:lnTo>
                  <a:lnTo>
                    <a:pt x="24" y="34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9" y="25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close/>
                  <a:moveTo>
                    <a:pt x="35" y="36"/>
                  </a:moveTo>
                  <a:lnTo>
                    <a:pt x="33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4" y="38"/>
                  </a:lnTo>
                  <a:lnTo>
                    <a:pt x="25" y="40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5" y="38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close/>
                  <a:moveTo>
                    <a:pt x="60" y="31"/>
                  </a:moveTo>
                  <a:lnTo>
                    <a:pt x="61" y="29"/>
                  </a:lnTo>
                  <a:lnTo>
                    <a:pt x="60" y="27"/>
                  </a:lnTo>
                  <a:lnTo>
                    <a:pt x="56" y="27"/>
                  </a:lnTo>
                  <a:lnTo>
                    <a:pt x="52" y="29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3" y="33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1" y="34"/>
                  </a:lnTo>
                  <a:lnTo>
                    <a:pt x="48" y="33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39" y="34"/>
                  </a:lnTo>
                  <a:lnTo>
                    <a:pt x="43" y="38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44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1" y="44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3" y="44"/>
                  </a:lnTo>
                  <a:lnTo>
                    <a:pt x="56" y="44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57" y="40"/>
                  </a:lnTo>
                  <a:lnTo>
                    <a:pt x="56" y="38"/>
                  </a:lnTo>
                  <a:lnTo>
                    <a:pt x="57" y="36"/>
                  </a:lnTo>
                  <a:lnTo>
                    <a:pt x="60" y="34"/>
                  </a:lnTo>
                  <a:lnTo>
                    <a:pt x="61" y="34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close/>
                  <a:moveTo>
                    <a:pt x="51" y="49"/>
                  </a:moveTo>
                  <a:lnTo>
                    <a:pt x="51" y="49"/>
                  </a:lnTo>
                  <a:lnTo>
                    <a:pt x="48" y="49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0" y="48"/>
                  </a:lnTo>
                  <a:lnTo>
                    <a:pt x="40" y="49"/>
                  </a:lnTo>
                  <a:lnTo>
                    <a:pt x="44" y="52"/>
                  </a:lnTo>
                  <a:lnTo>
                    <a:pt x="48" y="53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53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2" y="46"/>
                  </a:lnTo>
                  <a:lnTo>
                    <a:pt x="51" y="48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close/>
                  <a:moveTo>
                    <a:pt x="4" y="49"/>
                  </a:moveTo>
                  <a:lnTo>
                    <a:pt x="7" y="48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7030A0"/>
            </a:solidFill>
            <a:ln w="3175">
              <a:solidFill>
                <a:srgbClr val="7030A0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7" name="Freeform 101"/>
            <p:cNvSpPr>
              <a:spLocks/>
            </p:cNvSpPr>
            <p:nvPr/>
          </p:nvSpPr>
          <p:spPr bwMode="auto">
            <a:xfrm>
              <a:off x="7205428" y="4764670"/>
              <a:ext cx="529117" cy="684871"/>
            </a:xfrm>
            <a:custGeom>
              <a:avLst/>
              <a:gdLst>
                <a:gd name="T0" fmla="*/ 41 w 47"/>
                <a:gd name="T1" fmla="*/ 34 h 58"/>
                <a:gd name="T2" fmla="*/ 40 w 47"/>
                <a:gd name="T3" fmla="*/ 31 h 58"/>
                <a:gd name="T4" fmla="*/ 40 w 47"/>
                <a:gd name="T5" fmla="*/ 30 h 58"/>
                <a:gd name="T6" fmla="*/ 40 w 47"/>
                <a:gd name="T7" fmla="*/ 24 h 58"/>
                <a:gd name="T8" fmla="*/ 43 w 47"/>
                <a:gd name="T9" fmla="*/ 23 h 58"/>
                <a:gd name="T10" fmla="*/ 39 w 47"/>
                <a:gd name="T11" fmla="*/ 21 h 58"/>
                <a:gd name="T12" fmla="*/ 34 w 47"/>
                <a:gd name="T13" fmla="*/ 21 h 58"/>
                <a:gd name="T14" fmla="*/ 27 w 47"/>
                <a:gd name="T15" fmla="*/ 18 h 58"/>
                <a:gd name="T16" fmla="*/ 27 w 47"/>
                <a:gd name="T17" fmla="*/ 15 h 58"/>
                <a:gd name="T18" fmla="*/ 29 w 47"/>
                <a:gd name="T19" fmla="*/ 14 h 58"/>
                <a:gd name="T20" fmla="*/ 20 w 47"/>
                <a:gd name="T21" fmla="*/ 10 h 58"/>
                <a:gd name="T22" fmla="*/ 20 w 47"/>
                <a:gd name="T23" fmla="*/ 5 h 58"/>
                <a:gd name="T24" fmla="*/ 17 w 47"/>
                <a:gd name="T25" fmla="*/ 3 h 58"/>
                <a:gd name="T26" fmla="*/ 15 w 47"/>
                <a:gd name="T27" fmla="*/ 1 h 58"/>
                <a:gd name="T28" fmla="*/ 11 w 47"/>
                <a:gd name="T29" fmla="*/ 1 h 58"/>
                <a:gd name="T30" fmla="*/ 7 w 47"/>
                <a:gd name="T31" fmla="*/ 1 h 58"/>
                <a:gd name="T32" fmla="*/ 4 w 47"/>
                <a:gd name="T33" fmla="*/ 3 h 58"/>
                <a:gd name="T34" fmla="*/ 0 w 47"/>
                <a:gd name="T35" fmla="*/ 4 h 58"/>
                <a:gd name="T36" fmla="*/ 1 w 47"/>
                <a:gd name="T37" fmla="*/ 8 h 58"/>
                <a:gd name="T38" fmla="*/ 1 w 47"/>
                <a:gd name="T39" fmla="*/ 10 h 58"/>
                <a:gd name="T40" fmla="*/ 3 w 47"/>
                <a:gd name="T41" fmla="*/ 11 h 58"/>
                <a:gd name="T42" fmla="*/ 3 w 47"/>
                <a:gd name="T43" fmla="*/ 14 h 58"/>
                <a:gd name="T44" fmla="*/ 3 w 47"/>
                <a:gd name="T45" fmla="*/ 17 h 58"/>
                <a:gd name="T46" fmla="*/ 6 w 47"/>
                <a:gd name="T47" fmla="*/ 17 h 58"/>
                <a:gd name="T48" fmla="*/ 6 w 47"/>
                <a:gd name="T49" fmla="*/ 18 h 58"/>
                <a:gd name="T50" fmla="*/ 4 w 47"/>
                <a:gd name="T51" fmla="*/ 23 h 58"/>
                <a:gd name="T52" fmla="*/ 4 w 47"/>
                <a:gd name="T53" fmla="*/ 25 h 58"/>
                <a:gd name="T54" fmla="*/ 9 w 47"/>
                <a:gd name="T55" fmla="*/ 30 h 58"/>
                <a:gd name="T56" fmla="*/ 7 w 47"/>
                <a:gd name="T57" fmla="*/ 33 h 58"/>
                <a:gd name="T58" fmla="*/ 4 w 47"/>
                <a:gd name="T59" fmla="*/ 35 h 58"/>
                <a:gd name="T60" fmla="*/ 4 w 47"/>
                <a:gd name="T61" fmla="*/ 37 h 58"/>
                <a:gd name="T62" fmla="*/ 9 w 47"/>
                <a:gd name="T63" fmla="*/ 41 h 58"/>
                <a:gd name="T64" fmla="*/ 14 w 47"/>
                <a:gd name="T65" fmla="*/ 44 h 58"/>
                <a:gd name="T66" fmla="*/ 16 w 47"/>
                <a:gd name="T67" fmla="*/ 46 h 58"/>
                <a:gd name="T68" fmla="*/ 16 w 47"/>
                <a:gd name="T69" fmla="*/ 48 h 58"/>
                <a:gd name="T70" fmla="*/ 17 w 47"/>
                <a:gd name="T71" fmla="*/ 49 h 58"/>
                <a:gd name="T72" fmla="*/ 17 w 47"/>
                <a:gd name="T73" fmla="*/ 51 h 58"/>
                <a:gd name="T74" fmla="*/ 20 w 47"/>
                <a:gd name="T75" fmla="*/ 53 h 58"/>
                <a:gd name="T76" fmla="*/ 22 w 47"/>
                <a:gd name="T77" fmla="*/ 56 h 58"/>
                <a:gd name="T78" fmla="*/ 22 w 47"/>
                <a:gd name="T79" fmla="*/ 58 h 58"/>
                <a:gd name="T80" fmla="*/ 24 w 47"/>
                <a:gd name="T81" fmla="*/ 56 h 58"/>
                <a:gd name="T82" fmla="*/ 27 w 47"/>
                <a:gd name="T83" fmla="*/ 54 h 58"/>
                <a:gd name="T84" fmla="*/ 30 w 47"/>
                <a:gd name="T85" fmla="*/ 54 h 58"/>
                <a:gd name="T86" fmla="*/ 33 w 47"/>
                <a:gd name="T87" fmla="*/ 53 h 58"/>
                <a:gd name="T88" fmla="*/ 37 w 47"/>
                <a:gd name="T89" fmla="*/ 53 h 58"/>
                <a:gd name="T90" fmla="*/ 40 w 47"/>
                <a:gd name="T91" fmla="*/ 51 h 58"/>
                <a:gd name="T92" fmla="*/ 42 w 47"/>
                <a:gd name="T93" fmla="*/ 50 h 58"/>
                <a:gd name="T94" fmla="*/ 42 w 47"/>
                <a:gd name="T95" fmla="*/ 46 h 58"/>
                <a:gd name="T96" fmla="*/ 44 w 47"/>
                <a:gd name="T97" fmla="*/ 44 h 58"/>
                <a:gd name="T98" fmla="*/ 43 w 47"/>
                <a:gd name="T99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58">
                  <a:moveTo>
                    <a:pt x="43" y="37"/>
                  </a:moveTo>
                  <a:cubicBezTo>
                    <a:pt x="41" y="34"/>
                    <a:pt x="41" y="34"/>
                    <a:pt x="41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7" y="40"/>
                    <a:pt x="47" y="40"/>
                    <a:pt x="47" y="40"/>
                  </a:cubicBezTo>
                  <a:lnTo>
                    <a:pt x="43" y="3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8" name="Freeform 102"/>
            <p:cNvSpPr>
              <a:spLocks/>
            </p:cNvSpPr>
            <p:nvPr/>
          </p:nvSpPr>
          <p:spPr bwMode="auto">
            <a:xfrm>
              <a:off x="6829930" y="4924770"/>
              <a:ext cx="554718" cy="542558"/>
            </a:xfrm>
            <a:custGeom>
              <a:avLst/>
              <a:gdLst>
                <a:gd name="T0" fmla="*/ 43 w 49"/>
                <a:gd name="T1" fmla="*/ 35 h 46"/>
                <a:gd name="T2" fmla="*/ 44 w 49"/>
                <a:gd name="T3" fmla="*/ 37 h 46"/>
                <a:gd name="T4" fmla="*/ 47 w 49"/>
                <a:gd name="T5" fmla="*/ 37 h 46"/>
                <a:gd name="T6" fmla="*/ 49 w 49"/>
                <a:gd name="T7" fmla="*/ 35 h 46"/>
                <a:gd name="T8" fmla="*/ 49 w 49"/>
                <a:gd name="T9" fmla="*/ 33 h 46"/>
                <a:gd name="T10" fmla="*/ 47 w 49"/>
                <a:gd name="T11" fmla="*/ 31 h 46"/>
                <a:gd name="T12" fmla="*/ 42 w 49"/>
                <a:gd name="T13" fmla="*/ 28 h 46"/>
                <a:gd name="T14" fmla="*/ 37 w 49"/>
                <a:gd name="T15" fmla="*/ 24 h 46"/>
                <a:gd name="T16" fmla="*/ 37 w 49"/>
                <a:gd name="T17" fmla="*/ 22 h 46"/>
                <a:gd name="T18" fmla="*/ 40 w 49"/>
                <a:gd name="T19" fmla="*/ 20 h 46"/>
                <a:gd name="T20" fmla="*/ 42 w 49"/>
                <a:gd name="T21" fmla="*/ 17 h 46"/>
                <a:gd name="T22" fmla="*/ 37 w 49"/>
                <a:gd name="T23" fmla="*/ 12 h 46"/>
                <a:gd name="T24" fmla="*/ 37 w 49"/>
                <a:gd name="T25" fmla="*/ 10 h 46"/>
                <a:gd name="T26" fmla="*/ 39 w 49"/>
                <a:gd name="T27" fmla="*/ 5 h 46"/>
                <a:gd name="T28" fmla="*/ 39 w 49"/>
                <a:gd name="T29" fmla="*/ 4 h 46"/>
                <a:gd name="T30" fmla="*/ 36 w 49"/>
                <a:gd name="T31" fmla="*/ 4 h 46"/>
                <a:gd name="T32" fmla="*/ 33 w 49"/>
                <a:gd name="T33" fmla="*/ 4 h 46"/>
                <a:gd name="T34" fmla="*/ 29 w 49"/>
                <a:gd name="T35" fmla="*/ 1 h 46"/>
                <a:gd name="T36" fmla="*/ 24 w 49"/>
                <a:gd name="T37" fmla="*/ 1 h 46"/>
                <a:gd name="T38" fmla="*/ 22 w 49"/>
                <a:gd name="T39" fmla="*/ 2 h 46"/>
                <a:gd name="T40" fmla="*/ 16 w 49"/>
                <a:gd name="T41" fmla="*/ 1 h 46"/>
                <a:gd name="T42" fmla="*/ 12 w 49"/>
                <a:gd name="T43" fmla="*/ 1 h 46"/>
                <a:gd name="T44" fmla="*/ 9 w 49"/>
                <a:gd name="T45" fmla="*/ 0 h 46"/>
                <a:gd name="T46" fmla="*/ 7 w 49"/>
                <a:gd name="T47" fmla="*/ 2 h 46"/>
                <a:gd name="T48" fmla="*/ 1 w 49"/>
                <a:gd name="T49" fmla="*/ 0 h 46"/>
                <a:gd name="T50" fmla="*/ 0 w 49"/>
                <a:gd name="T51" fmla="*/ 2 h 46"/>
                <a:gd name="T52" fmla="*/ 0 w 49"/>
                <a:gd name="T53" fmla="*/ 7 h 46"/>
                <a:gd name="T54" fmla="*/ 6 w 49"/>
                <a:gd name="T55" fmla="*/ 12 h 46"/>
                <a:gd name="T56" fmla="*/ 10 w 49"/>
                <a:gd name="T57" fmla="*/ 18 h 46"/>
                <a:gd name="T58" fmla="*/ 20 w 49"/>
                <a:gd name="T59" fmla="*/ 28 h 46"/>
                <a:gd name="T60" fmla="*/ 22 w 49"/>
                <a:gd name="T61" fmla="*/ 30 h 46"/>
                <a:gd name="T62" fmla="*/ 22 w 49"/>
                <a:gd name="T63" fmla="*/ 31 h 46"/>
                <a:gd name="T64" fmla="*/ 24 w 49"/>
                <a:gd name="T65" fmla="*/ 33 h 46"/>
                <a:gd name="T66" fmla="*/ 28 w 49"/>
                <a:gd name="T67" fmla="*/ 34 h 46"/>
                <a:gd name="T68" fmla="*/ 33 w 49"/>
                <a:gd name="T69" fmla="*/ 45 h 46"/>
                <a:gd name="T70" fmla="*/ 40 w 49"/>
                <a:gd name="T71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46">
                  <a:moveTo>
                    <a:pt x="41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6"/>
                    <a:pt x="30" y="37"/>
                    <a:pt x="30" y="37"/>
                  </a:cubicBezTo>
                  <a:cubicBezTo>
                    <a:pt x="31" y="38"/>
                    <a:pt x="32" y="45"/>
                    <a:pt x="33" y="45"/>
                  </a:cubicBezTo>
                  <a:cubicBezTo>
                    <a:pt x="34" y="46"/>
                    <a:pt x="42" y="45"/>
                    <a:pt x="42" y="45"/>
                  </a:cubicBezTo>
                  <a:cubicBezTo>
                    <a:pt x="40" y="41"/>
                    <a:pt x="40" y="41"/>
                    <a:pt x="40" y="41"/>
                  </a:cubicBezTo>
                  <a:lnTo>
                    <a:pt x="41" y="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9" name="Freeform 104"/>
            <p:cNvSpPr>
              <a:spLocks/>
            </p:cNvSpPr>
            <p:nvPr/>
          </p:nvSpPr>
          <p:spPr bwMode="auto">
            <a:xfrm>
              <a:off x="7384652" y="3190370"/>
              <a:ext cx="648587" cy="373568"/>
            </a:xfrm>
            <a:custGeom>
              <a:avLst/>
              <a:gdLst>
                <a:gd name="T0" fmla="*/ 73 w 76"/>
                <a:gd name="T1" fmla="*/ 15 h 42"/>
                <a:gd name="T2" fmla="*/ 68 w 76"/>
                <a:gd name="T3" fmla="*/ 10 h 42"/>
                <a:gd name="T4" fmla="*/ 61 w 76"/>
                <a:gd name="T5" fmla="*/ 6 h 42"/>
                <a:gd name="T6" fmla="*/ 55 w 76"/>
                <a:gd name="T7" fmla="*/ 4 h 42"/>
                <a:gd name="T8" fmla="*/ 49 w 76"/>
                <a:gd name="T9" fmla="*/ 0 h 42"/>
                <a:gd name="T10" fmla="*/ 45 w 76"/>
                <a:gd name="T11" fmla="*/ 0 h 42"/>
                <a:gd name="T12" fmla="*/ 32 w 76"/>
                <a:gd name="T13" fmla="*/ 0 h 42"/>
                <a:gd name="T14" fmla="*/ 24 w 76"/>
                <a:gd name="T15" fmla="*/ 0 h 42"/>
                <a:gd name="T16" fmla="*/ 9 w 76"/>
                <a:gd name="T17" fmla="*/ 0 h 42"/>
                <a:gd name="T18" fmla="*/ 2 w 76"/>
                <a:gd name="T19" fmla="*/ 4 h 42"/>
                <a:gd name="T20" fmla="*/ 0 w 76"/>
                <a:gd name="T21" fmla="*/ 6 h 42"/>
                <a:gd name="T22" fmla="*/ 4 w 76"/>
                <a:gd name="T23" fmla="*/ 15 h 42"/>
                <a:gd name="T24" fmla="*/ 8 w 76"/>
                <a:gd name="T25" fmla="*/ 19 h 42"/>
                <a:gd name="T26" fmla="*/ 13 w 76"/>
                <a:gd name="T27" fmla="*/ 21 h 42"/>
                <a:gd name="T28" fmla="*/ 27 w 76"/>
                <a:gd name="T29" fmla="*/ 23 h 42"/>
                <a:gd name="T30" fmla="*/ 28 w 76"/>
                <a:gd name="T31" fmla="*/ 29 h 42"/>
                <a:gd name="T32" fmla="*/ 32 w 76"/>
                <a:gd name="T33" fmla="*/ 38 h 42"/>
                <a:gd name="T34" fmla="*/ 35 w 76"/>
                <a:gd name="T35" fmla="*/ 42 h 42"/>
                <a:gd name="T36" fmla="*/ 37 w 76"/>
                <a:gd name="T37" fmla="*/ 42 h 42"/>
                <a:gd name="T38" fmla="*/ 40 w 76"/>
                <a:gd name="T39" fmla="*/ 42 h 42"/>
                <a:gd name="T40" fmla="*/ 45 w 76"/>
                <a:gd name="T41" fmla="*/ 42 h 42"/>
                <a:gd name="T42" fmla="*/ 49 w 76"/>
                <a:gd name="T43" fmla="*/ 42 h 42"/>
                <a:gd name="T44" fmla="*/ 53 w 76"/>
                <a:gd name="T45" fmla="*/ 38 h 42"/>
                <a:gd name="T46" fmla="*/ 57 w 76"/>
                <a:gd name="T47" fmla="*/ 38 h 42"/>
                <a:gd name="T48" fmla="*/ 61 w 76"/>
                <a:gd name="T49" fmla="*/ 37 h 42"/>
                <a:gd name="T50" fmla="*/ 63 w 76"/>
                <a:gd name="T51" fmla="*/ 38 h 42"/>
                <a:gd name="T52" fmla="*/ 65 w 76"/>
                <a:gd name="T53" fmla="*/ 37 h 42"/>
                <a:gd name="T54" fmla="*/ 61 w 76"/>
                <a:gd name="T55" fmla="*/ 34 h 42"/>
                <a:gd name="T56" fmla="*/ 65 w 76"/>
                <a:gd name="T57" fmla="*/ 29 h 42"/>
                <a:gd name="T58" fmla="*/ 65 w 76"/>
                <a:gd name="T59" fmla="*/ 26 h 42"/>
                <a:gd name="T60" fmla="*/ 71 w 76"/>
                <a:gd name="T61" fmla="*/ 23 h 42"/>
                <a:gd name="T62" fmla="*/ 75 w 76"/>
                <a:gd name="T63" fmla="*/ 21 h 42"/>
                <a:gd name="T64" fmla="*/ 72 w 76"/>
                <a:gd name="T65" fmla="*/ 17 h 42"/>
                <a:gd name="T66" fmla="*/ 72 w 76"/>
                <a:gd name="T67" fmla="*/ 17 h 42"/>
                <a:gd name="T68" fmla="*/ 72 w 76"/>
                <a:gd name="T69" fmla="*/ 17 h 42"/>
                <a:gd name="T70" fmla="*/ 72 w 76"/>
                <a:gd name="T71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42">
                  <a:moveTo>
                    <a:pt x="72" y="17"/>
                  </a:moveTo>
                  <a:lnTo>
                    <a:pt x="73" y="15"/>
                  </a:lnTo>
                  <a:lnTo>
                    <a:pt x="75" y="11"/>
                  </a:lnTo>
                  <a:lnTo>
                    <a:pt x="68" y="10"/>
                  </a:lnTo>
                  <a:lnTo>
                    <a:pt x="65" y="8"/>
                  </a:lnTo>
                  <a:lnTo>
                    <a:pt x="61" y="6"/>
                  </a:lnTo>
                  <a:lnTo>
                    <a:pt x="59" y="4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3" y="21"/>
                  </a:lnTo>
                  <a:lnTo>
                    <a:pt x="21" y="23"/>
                  </a:lnTo>
                  <a:lnTo>
                    <a:pt x="27" y="23"/>
                  </a:lnTo>
                  <a:lnTo>
                    <a:pt x="31" y="26"/>
                  </a:lnTo>
                  <a:lnTo>
                    <a:pt x="28" y="29"/>
                  </a:lnTo>
                  <a:lnTo>
                    <a:pt x="31" y="37"/>
                  </a:lnTo>
                  <a:lnTo>
                    <a:pt x="32" y="38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6" y="42"/>
                  </a:lnTo>
                  <a:lnTo>
                    <a:pt x="37" y="42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1" y="39"/>
                  </a:lnTo>
                  <a:lnTo>
                    <a:pt x="53" y="38"/>
                  </a:lnTo>
                  <a:lnTo>
                    <a:pt x="55" y="38"/>
                  </a:lnTo>
                  <a:lnTo>
                    <a:pt x="57" y="38"/>
                  </a:lnTo>
                  <a:lnTo>
                    <a:pt x="59" y="37"/>
                  </a:lnTo>
                  <a:lnTo>
                    <a:pt x="61" y="37"/>
                  </a:lnTo>
                  <a:lnTo>
                    <a:pt x="63" y="37"/>
                  </a:lnTo>
                  <a:lnTo>
                    <a:pt x="63" y="38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3" y="34"/>
                  </a:lnTo>
                  <a:lnTo>
                    <a:pt x="61" y="34"/>
                  </a:lnTo>
                  <a:lnTo>
                    <a:pt x="63" y="33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8" y="25"/>
                  </a:lnTo>
                  <a:lnTo>
                    <a:pt x="71" y="23"/>
                  </a:lnTo>
                  <a:lnTo>
                    <a:pt x="72" y="21"/>
                  </a:lnTo>
                  <a:lnTo>
                    <a:pt x="75" y="21"/>
                  </a:lnTo>
                  <a:lnTo>
                    <a:pt x="76" y="19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0" name="Freeform 105"/>
            <p:cNvSpPr>
              <a:spLocks/>
            </p:cNvSpPr>
            <p:nvPr/>
          </p:nvSpPr>
          <p:spPr bwMode="auto">
            <a:xfrm>
              <a:off x="7367582" y="2941328"/>
              <a:ext cx="819276" cy="346882"/>
            </a:xfrm>
            <a:custGeom>
              <a:avLst/>
              <a:gdLst>
                <a:gd name="T0" fmla="*/ 6 w 96"/>
                <a:gd name="T1" fmla="*/ 30 h 39"/>
                <a:gd name="T2" fmla="*/ 19 w 96"/>
                <a:gd name="T3" fmla="*/ 28 h 39"/>
                <a:gd name="T4" fmla="*/ 30 w 96"/>
                <a:gd name="T5" fmla="*/ 28 h 39"/>
                <a:gd name="T6" fmla="*/ 42 w 96"/>
                <a:gd name="T7" fmla="*/ 30 h 39"/>
                <a:gd name="T8" fmla="*/ 50 w 96"/>
                <a:gd name="T9" fmla="*/ 28 h 39"/>
                <a:gd name="T10" fmla="*/ 55 w 96"/>
                <a:gd name="T11" fmla="*/ 30 h 39"/>
                <a:gd name="T12" fmla="*/ 61 w 96"/>
                <a:gd name="T13" fmla="*/ 32 h 39"/>
                <a:gd name="T14" fmla="*/ 67 w 96"/>
                <a:gd name="T15" fmla="*/ 36 h 39"/>
                <a:gd name="T16" fmla="*/ 77 w 96"/>
                <a:gd name="T17" fmla="*/ 39 h 39"/>
                <a:gd name="T18" fmla="*/ 86 w 96"/>
                <a:gd name="T19" fmla="*/ 38 h 39"/>
                <a:gd name="T20" fmla="*/ 90 w 96"/>
                <a:gd name="T21" fmla="*/ 36 h 39"/>
                <a:gd name="T22" fmla="*/ 95 w 96"/>
                <a:gd name="T23" fmla="*/ 32 h 39"/>
                <a:gd name="T24" fmla="*/ 96 w 96"/>
                <a:gd name="T25" fmla="*/ 32 h 39"/>
                <a:gd name="T26" fmla="*/ 95 w 96"/>
                <a:gd name="T27" fmla="*/ 26 h 39"/>
                <a:gd name="T28" fmla="*/ 90 w 96"/>
                <a:gd name="T29" fmla="*/ 21 h 39"/>
                <a:gd name="T30" fmla="*/ 87 w 96"/>
                <a:gd name="T31" fmla="*/ 18 h 39"/>
                <a:gd name="T32" fmla="*/ 87 w 96"/>
                <a:gd name="T33" fmla="*/ 13 h 39"/>
                <a:gd name="T34" fmla="*/ 82 w 96"/>
                <a:gd name="T35" fmla="*/ 9 h 39"/>
                <a:gd name="T36" fmla="*/ 73 w 96"/>
                <a:gd name="T37" fmla="*/ 8 h 39"/>
                <a:gd name="T38" fmla="*/ 67 w 96"/>
                <a:gd name="T39" fmla="*/ 5 h 39"/>
                <a:gd name="T40" fmla="*/ 53 w 96"/>
                <a:gd name="T41" fmla="*/ 0 h 39"/>
                <a:gd name="T42" fmla="*/ 46 w 96"/>
                <a:gd name="T43" fmla="*/ 1 h 39"/>
                <a:gd name="T44" fmla="*/ 42 w 96"/>
                <a:gd name="T45" fmla="*/ 8 h 39"/>
                <a:gd name="T46" fmla="*/ 42 w 96"/>
                <a:gd name="T47" fmla="*/ 13 h 39"/>
                <a:gd name="T48" fmla="*/ 37 w 96"/>
                <a:gd name="T49" fmla="*/ 17 h 39"/>
                <a:gd name="T50" fmla="*/ 29 w 96"/>
                <a:gd name="T51" fmla="*/ 14 h 39"/>
                <a:gd name="T52" fmla="*/ 19 w 96"/>
                <a:gd name="T53" fmla="*/ 5 h 39"/>
                <a:gd name="T54" fmla="*/ 15 w 96"/>
                <a:gd name="T55" fmla="*/ 5 h 39"/>
                <a:gd name="T56" fmla="*/ 7 w 96"/>
                <a:gd name="T57" fmla="*/ 9 h 39"/>
                <a:gd name="T58" fmla="*/ 4 w 96"/>
                <a:gd name="T59" fmla="*/ 17 h 39"/>
                <a:gd name="T60" fmla="*/ 0 w 96"/>
                <a:gd name="T61" fmla="*/ 22 h 39"/>
                <a:gd name="T62" fmla="*/ 0 w 96"/>
                <a:gd name="T63" fmla="*/ 28 h 39"/>
                <a:gd name="T64" fmla="*/ 0 w 96"/>
                <a:gd name="T65" fmla="*/ 32 h 39"/>
                <a:gd name="T66" fmla="*/ 2 w 96"/>
                <a:gd name="T67" fmla="*/ 33 h 39"/>
                <a:gd name="T68" fmla="*/ 4 w 96"/>
                <a:gd name="T69" fmla="*/ 32 h 39"/>
                <a:gd name="T70" fmla="*/ 4 w 96"/>
                <a:gd name="T71" fmla="*/ 32 h 39"/>
                <a:gd name="T72" fmla="*/ 4 w 96"/>
                <a:gd name="T73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39">
                  <a:moveTo>
                    <a:pt x="4" y="32"/>
                  </a:moveTo>
                  <a:lnTo>
                    <a:pt x="6" y="30"/>
                  </a:lnTo>
                  <a:lnTo>
                    <a:pt x="11" y="28"/>
                  </a:lnTo>
                  <a:lnTo>
                    <a:pt x="19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42" y="30"/>
                  </a:lnTo>
                  <a:lnTo>
                    <a:pt x="47" y="28"/>
                  </a:lnTo>
                  <a:lnTo>
                    <a:pt x="50" y="28"/>
                  </a:lnTo>
                  <a:lnTo>
                    <a:pt x="51" y="28"/>
                  </a:lnTo>
                  <a:lnTo>
                    <a:pt x="55" y="30"/>
                  </a:lnTo>
                  <a:lnTo>
                    <a:pt x="57" y="32"/>
                  </a:lnTo>
                  <a:lnTo>
                    <a:pt x="61" y="32"/>
                  </a:lnTo>
                  <a:lnTo>
                    <a:pt x="63" y="34"/>
                  </a:lnTo>
                  <a:lnTo>
                    <a:pt x="67" y="36"/>
                  </a:lnTo>
                  <a:lnTo>
                    <a:pt x="70" y="38"/>
                  </a:lnTo>
                  <a:lnTo>
                    <a:pt x="77" y="39"/>
                  </a:lnTo>
                  <a:lnTo>
                    <a:pt x="81" y="38"/>
                  </a:lnTo>
                  <a:lnTo>
                    <a:pt x="86" y="38"/>
                  </a:lnTo>
                  <a:lnTo>
                    <a:pt x="87" y="38"/>
                  </a:lnTo>
                  <a:lnTo>
                    <a:pt x="90" y="36"/>
                  </a:lnTo>
                  <a:lnTo>
                    <a:pt x="94" y="32"/>
                  </a:lnTo>
                  <a:lnTo>
                    <a:pt x="95" y="32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5" y="30"/>
                  </a:lnTo>
                  <a:lnTo>
                    <a:pt x="95" y="26"/>
                  </a:lnTo>
                  <a:lnTo>
                    <a:pt x="91" y="22"/>
                  </a:lnTo>
                  <a:lnTo>
                    <a:pt x="90" y="21"/>
                  </a:lnTo>
                  <a:lnTo>
                    <a:pt x="87" y="21"/>
                  </a:lnTo>
                  <a:lnTo>
                    <a:pt x="87" y="18"/>
                  </a:lnTo>
                  <a:lnTo>
                    <a:pt x="87" y="14"/>
                  </a:lnTo>
                  <a:lnTo>
                    <a:pt x="87" y="13"/>
                  </a:lnTo>
                  <a:lnTo>
                    <a:pt x="86" y="10"/>
                  </a:lnTo>
                  <a:lnTo>
                    <a:pt x="82" y="9"/>
                  </a:lnTo>
                  <a:lnTo>
                    <a:pt x="78" y="8"/>
                  </a:lnTo>
                  <a:lnTo>
                    <a:pt x="73" y="8"/>
                  </a:lnTo>
                  <a:lnTo>
                    <a:pt x="70" y="8"/>
                  </a:lnTo>
                  <a:lnTo>
                    <a:pt x="67" y="5"/>
                  </a:lnTo>
                  <a:lnTo>
                    <a:pt x="59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3" y="10"/>
                  </a:lnTo>
                  <a:lnTo>
                    <a:pt x="42" y="13"/>
                  </a:lnTo>
                  <a:lnTo>
                    <a:pt x="39" y="14"/>
                  </a:lnTo>
                  <a:lnTo>
                    <a:pt x="37" y="17"/>
                  </a:lnTo>
                  <a:lnTo>
                    <a:pt x="33" y="17"/>
                  </a:lnTo>
                  <a:lnTo>
                    <a:pt x="29" y="14"/>
                  </a:lnTo>
                  <a:lnTo>
                    <a:pt x="25" y="10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7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1" name="Freeform 106"/>
            <p:cNvSpPr>
              <a:spLocks noEditPoints="1"/>
            </p:cNvSpPr>
            <p:nvPr/>
          </p:nvSpPr>
          <p:spPr bwMode="auto">
            <a:xfrm>
              <a:off x="7273700" y="3341581"/>
              <a:ext cx="375502" cy="177888"/>
            </a:xfrm>
            <a:custGeom>
              <a:avLst/>
              <a:gdLst>
                <a:gd name="T0" fmla="*/ 13 w 44"/>
                <a:gd name="T1" fmla="*/ 2 h 20"/>
                <a:gd name="T2" fmla="*/ 11 w 44"/>
                <a:gd name="T3" fmla="*/ 6 h 20"/>
                <a:gd name="T4" fmla="*/ 17 w 44"/>
                <a:gd name="T5" fmla="*/ 0 h 20"/>
                <a:gd name="T6" fmla="*/ 13 w 44"/>
                <a:gd name="T7" fmla="*/ 2 h 20"/>
                <a:gd name="T8" fmla="*/ 13 w 44"/>
                <a:gd name="T9" fmla="*/ 2 h 20"/>
                <a:gd name="T10" fmla="*/ 13 w 44"/>
                <a:gd name="T11" fmla="*/ 2 h 20"/>
                <a:gd name="T12" fmla="*/ 13 w 44"/>
                <a:gd name="T13" fmla="*/ 2 h 20"/>
                <a:gd name="T14" fmla="*/ 13 w 44"/>
                <a:gd name="T15" fmla="*/ 2 h 20"/>
                <a:gd name="T16" fmla="*/ 13 w 44"/>
                <a:gd name="T17" fmla="*/ 2 h 20"/>
                <a:gd name="T18" fmla="*/ 13 w 44"/>
                <a:gd name="T19" fmla="*/ 2 h 20"/>
                <a:gd name="T20" fmla="*/ 44 w 44"/>
                <a:gd name="T21" fmla="*/ 9 h 20"/>
                <a:gd name="T22" fmla="*/ 40 w 44"/>
                <a:gd name="T23" fmla="*/ 6 h 20"/>
                <a:gd name="T24" fmla="*/ 34 w 44"/>
                <a:gd name="T25" fmla="*/ 6 h 20"/>
                <a:gd name="T26" fmla="*/ 26 w 44"/>
                <a:gd name="T27" fmla="*/ 4 h 20"/>
                <a:gd name="T28" fmla="*/ 22 w 44"/>
                <a:gd name="T29" fmla="*/ 2 h 20"/>
                <a:gd name="T30" fmla="*/ 21 w 44"/>
                <a:gd name="T31" fmla="*/ 2 h 20"/>
                <a:gd name="T32" fmla="*/ 18 w 44"/>
                <a:gd name="T33" fmla="*/ 4 h 20"/>
                <a:gd name="T34" fmla="*/ 18 w 44"/>
                <a:gd name="T35" fmla="*/ 8 h 20"/>
                <a:gd name="T36" fmla="*/ 17 w 44"/>
                <a:gd name="T37" fmla="*/ 8 h 20"/>
                <a:gd name="T38" fmla="*/ 9 w 44"/>
                <a:gd name="T39" fmla="*/ 8 h 20"/>
                <a:gd name="T40" fmla="*/ 11 w 44"/>
                <a:gd name="T41" fmla="*/ 6 h 20"/>
                <a:gd name="T42" fmla="*/ 7 w 44"/>
                <a:gd name="T43" fmla="*/ 8 h 20"/>
                <a:gd name="T44" fmla="*/ 4 w 44"/>
                <a:gd name="T45" fmla="*/ 8 h 20"/>
                <a:gd name="T46" fmla="*/ 1 w 44"/>
                <a:gd name="T47" fmla="*/ 8 h 20"/>
                <a:gd name="T48" fmla="*/ 1 w 44"/>
                <a:gd name="T49" fmla="*/ 9 h 20"/>
                <a:gd name="T50" fmla="*/ 0 w 44"/>
                <a:gd name="T51" fmla="*/ 13 h 20"/>
                <a:gd name="T52" fmla="*/ 1 w 44"/>
                <a:gd name="T53" fmla="*/ 12 h 20"/>
                <a:gd name="T54" fmla="*/ 7 w 44"/>
                <a:gd name="T55" fmla="*/ 12 h 20"/>
                <a:gd name="T56" fmla="*/ 5 w 44"/>
                <a:gd name="T57" fmla="*/ 13 h 20"/>
                <a:gd name="T58" fmla="*/ 4 w 44"/>
                <a:gd name="T59" fmla="*/ 13 h 20"/>
                <a:gd name="T60" fmla="*/ 0 w 44"/>
                <a:gd name="T61" fmla="*/ 17 h 20"/>
                <a:gd name="T62" fmla="*/ 1 w 44"/>
                <a:gd name="T63" fmla="*/ 17 h 20"/>
                <a:gd name="T64" fmla="*/ 11 w 44"/>
                <a:gd name="T65" fmla="*/ 17 h 20"/>
                <a:gd name="T66" fmla="*/ 24 w 44"/>
                <a:gd name="T67" fmla="*/ 20 h 20"/>
                <a:gd name="T68" fmla="*/ 40 w 44"/>
                <a:gd name="T69" fmla="*/ 20 h 20"/>
                <a:gd name="T70" fmla="*/ 44 w 44"/>
                <a:gd name="T71" fmla="*/ 20 h 20"/>
                <a:gd name="T72" fmla="*/ 41 w 44"/>
                <a:gd name="T73" fmla="*/ 12 h 20"/>
                <a:gd name="T74" fmla="*/ 44 w 44"/>
                <a:gd name="T75" fmla="*/ 9 h 20"/>
                <a:gd name="T76" fmla="*/ 44 w 44"/>
                <a:gd name="T77" fmla="*/ 9 h 20"/>
                <a:gd name="T78" fmla="*/ 44 w 44"/>
                <a:gd name="T79" fmla="*/ 9 h 20"/>
                <a:gd name="T80" fmla="*/ 44 w 44"/>
                <a:gd name="T81" fmla="*/ 9 h 20"/>
                <a:gd name="T82" fmla="*/ 44 w 44"/>
                <a:gd name="T83" fmla="*/ 9 h 20"/>
                <a:gd name="T84" fmla="*/ 44 w 44"/>
                <a:gd name="T85" fmla="*/ 9 h 20"/>
                <a:gd name="T86" fmla="*/ 44 w 44"/>
                <a:gd name="T8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20">
                  <a:moveTo>
                    <a:pt x="13" y="2"/>
                  </a:moveTo>
                  <a:lnTo>
                    <a:pt x="11" y="6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close/>
                  <a:moveTo>
                    <a:pt x="44" y="9"/>
                  </a:moveTo>
                  <a:lnTo>
                    <a:pt x="40" y="6"/>
                  </a:lnTo>
                  <a:lnTo>
                    <a:pt x="34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7" y="8"/>
                  </a:lnTo>
                  <a:lnTo>
                    <a:pt x="4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1" y="17"/>
                  </a:lnTo>
                  <a:lnTo>
                    <a:pt x="24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2" name="Freeform 107"/>
            <p:cNvSpPr>
              <a:spLocks/>
            </p:cNvSpPr>
            <p:nvPr/>
          </p:nvSpPr>
          <p:spPr bwMode="auto">
            <a:xfrm>
              <a:off x="6608043" y="3421629"/>
              <a:ext cx="1186234" cy="898322"/>
            </a:xfrm>
            <a:custGeom>
              <a:avLst/>
              <a:gdLst>
                <a:gd name="T0" fmla="*/ 136 w 139"/>
                <a:gd name="T1" fmla="*/ 66 h 101"/>
                <a:gd name="T2" fmla="*/ 131 w 139"/>
                <a:gd name="T3" fmla="*/ 57 h 101"/>
                <a:gd name="T4" fmla="*/ 131 w 139"/>
                <a:gd name="T5" fmla="*/ 53 h 101"/>
                <a:gd name="T6" fmla="*/ 127 w 139"/>
                <a:gd name="T7" fmla="*/ 47 h 101"/>
                <a:gd name="T8" fmla="*/ 127 w 139"/>
                <a:gd name="T9" fmla="*/ 41 h 101"/>
                <a:gd name="T10" fmla="*/ 132 w 139"/>
                <a:gd name="T11" fmla="*/ 37 h 101"/>
                <a:gd name="T12" fmla="*/ 128 w 139"/>
                <a:gd name="T13" fmla="*/ 21 h 101"/>
                <a:gd name="T14" fmla="*/ 126 w 139"/>
                <a:gd name="T15" fmla="*/ 16 h 101"/>
                <a:gd name="T16" fmla="*/ 122 w 139"/>
                <a:gd name="T17" fmla="*/ 11 h 101"/>
                <a:gd name="T18" fmla="*/ 89 w 139"/>
                <a:gd name="T19" fmla="*/ 8 h 101"/>
                <a:gd name="T20" fmla="*/ 75 w 139"/>
                <a:gd name="T21" fmla="*/ 8 h 101"/>
                <a:gd name="T22" fmla="*/ 69 w 139"/>
                <a:gd name="T23" fmla="*/ 11 h 101"/>
                <a:gd name="T24" fmla="*/ 58 w 139"/>
                <a:gd name="T25" fmla="*/ 7 h 101"/>
                <a:gd name="T26" fmla="*/ 61 w 139"/>
                <a:gd name="T27" fmla="*/ 3 h 101"/>
                <a:gd name="T28" fmla="*/ 43 w 139"/>
                <a:gd name="T29" fmla="*/ 3 h 101"/>
                <a:gd name="T30" fmla="*/ 27 w 139"/>
                <a:gd name="T31" fmla="*/ 8 h 101"/>
                <a:gd name="T32" fmla="*/ 13 w 139"/>
                <a:gd name="T33" fmla="*/ 12 h 101"/>
                <a:gd name="T34" fmla="*/ 5 w 139"/>
                <a:gd name="T35" fmla="*/ 17 h 101"/>
                <a:gd name="T36" fmla="*/ 1 w 139"/>
                <a:gd name="T37" fmla="*/ 20 h 101"/>
                <a:gd name="T38" fmla="*/ 4 w 139"/>
                <a:gd name="T39" fmla="*/ 27 h 101"/>
                <a:gd name="T40" fmla="*/ 1 w 139"/>
                <a:gd name="T41" fmla="*/ 35 h 101"/>
                <a:gd name="T42" fmla="*/ 8 w 139"/>
                <a:gd name="T43" fmla="*/ 41 h 101"/>
                <a:gd name="T44" fmla="*/ 9 w 139"/>
                <a:gd name="T45" fmla="*/ 47 h 101"/>
                <a:gd name="T46" fmla="*/ 8 w 139"/>
                <a:gd name="T47" fmla="*/ 55 h 101"/>
                <a:gd name="T48" fmla="*/ 11 w 139"/>
                <a:gd name="T49" fmla="*/ 57 h 101"/>
                <a:gd name="T50" fmla="*/ 13 w 139"/>
                <a:gd name="T51" fmla="*/ 68 h 101"/>
                <a:gd name="T52" fmla="*/ 17 w 139"/>
                <a:gd name="T53" fmla="*/ 69 h 101"/>
                <a:gd name="T54" fmla="*/ 26 w 139"/>
                <a:gd name="T55" fmla="*/ 70 h 101"/>
                <a:gd name="T56" fmla="*/ 31 w 139"/>
                <a:gd name="T57" fmla="*/ 73 h 101"/>
                <a:gd name="T58" fmla="*/ 31 w 139"/>
                <a:gd name="T59" fmla="*/ 78 h 101"/>
                <a:gd name="T60" fmla="*/ 38 w 139"/>
                <a:gd name="T61" fmla="*/ 82 h 101"/>
                <a:gd name="T62" fmla="*/ 45 w 139"/>
                <a:gd name="T63" fmla="*/ 78 h 101"/>
                <a:gd name="T64" fmla="*/ 51 w 139"/>
                <a:gd name="T65" fmla="*/ 82 h 101"/>
                <a:gd name="T66" fmla="*/ 57 w 139"/>
                <a:gd name="T67" fmla="*/ 84 h 101"/>
                <a:gd name="T68" fmla="*/ 65 w 139"/>
                <a:gd name="T69" fmla="*/ 88 h 101"/>
                <a:gd name="T70" fmla="*/ 75 w 139"/>
                <a:gd name="T71" fmla="*/ 92 h 101"/>
                <a:gd name="T72" fmla="*/ 83 w 139"/>
                <a:gd name="T73" fmla="*/ 98 h 101"/>
                <a:gd name="T74" fmla="*/ 91 w 139"/>
                <a:gd name="T75" fmla="*/ 94 h 101"/>
                <a:gd name="T76" fmla="*/ 108 w 139"/>
                <a:gd name="T77" fmla="*/ 94 h 101"/>
                <a:gd name="T78" fmla="*/ 115 w 139"/>
                <a:gd name="T79" fmla="*/ 100 h 101"/>
                <a:gd name="T80" fmla="*/ 123 w 139"/>
                <a:gd name="T81" fmla="*/ 101 h 101"/>
                <a:gd name="T82" fmla="*/ 122 w 139"/>
                <a:gd name="T83" fmla="*/ 98 h 101"/>
                <a:gd name="T84" fmla="*/ 122 w 139"/>
                <a:gd name="T85" fmla="*/ 93 h 101"/>
                <a:gd name="T86" fmla="*/ 126 w 139"/>
                <a:gd name="T87" fmla="*/ 84 h 101"/>
                <a:gd name="T88" fmla="*/ 139 w 139"/>
                <a:gd name="T89" fmla="*/ 73 h 101"/>
                <a:gd name="T90" fmla="*/ 139 w 139"/>
                <a:gd name="T91" fmla="*/ 69 h 101"/>
                <a:gd name="T92" fmla="*/ 139 w 139"/>
                <a:gd name="T93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" h="101">
                  <a:moveTo>
                    <a:pt x="139" y="69"/>
                  </a:moveTo>
                  <a:lnTo>
                    <a:pt x="136" y="68"/>
                  </a:lnTo>
                  <a:lnTo>
                    <a:pt x="136" y="66"/>
                  </a:lnTo>
                  <a:lnTo>
                    <a:pt x="132" y="64"/>
                  </a:lnTo>
                  <a:lnTo>
                    <a:pt x="131" y="60"/>
                  </a:lnTo>
                  <a:lnTo>
                    <a:pt x="131" y="57"/>
                  </a:lnTo>
                  <a:lnTo>
                    <a:pt x="131" y="56"/>
                  </a:lnTo>
                  <a:lnTo>
                    <a:pt x="131" y="55"/>
                  </a:lnTo>
                  <a:lnTo>
                    <a:pt x="131" y="53"/>
                  </a:lnTo>
                  <a:lnTo>
                    <a:pt x="131" y="52"/>
                  </a:lnTo>
                  <a:lnTo>
                    <a:pt x="131" y="48"/>
                  </a:lnTo>
                  <a:lnTo>
                    <a:pt x="127" y="47"/>
                  </a:lnTo>
                  <a:lnTo>
                    <a:pt x="126" y="47"/>
                  </a:lnTo>
                  <a:lnTo>
                    <a:pt x="126" y="44"/>
                  </a:lnTo>
                  <a:lnTo>
                    <a:pt x="127" y="41"/>
                  </a:lnTo>
                  <a:lnTo>
                    <a:pt x="131" y="39"/>
                  </a:lnTo>
                  <a:lnTo>
                    <a:pt x="132" y="39"/>
                  </a:lnTo>
                  <a:lnTo>
                    <a:pt x="132" y="37"/>
                  </a:lnTo>
                  <a:lnTo>
                    <a:pt x="132" y="31"/>
                  </a:lnTo>
                  <a:lnTo>
                    <a:pt x="131" y="27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7" y="17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3" y="12"/>
                  </a:lnTo>
                  <a:lnTo>
                    <a:pt x="122" y="11"/>
                  </a:lnTo>
                  <a:lnTo>
                    <a:pt x="118" y="11"/>
                  </a:lnTo>
                  <a:lnTo>
                    <a:pt x="102" y="11"/>
                  </a:lnTo>
                  <a:lnTo>
                    <a:pt x="89" y="8"/>
                  </a:lnTo>
                  <a:lnTo>
                    <a:pt x="79" y="8"/>
                  </a:lnTo>
                  <a:lnTo>
                    <a:pt x="78" y="8"/>
                  </a:lnTo>
                  <a:lnTo>
                    <a:pt x="75" y="8"/>
                  </a:lnTo>
                  <a:lnTo>
                    <a:pt x="71" y="8"/>
                  </a:lnTo>
                  <a:lnTo>
                    <a:pt x="70" y="11"/>
                  </a:lnTo>
                  <a:lnTo>
                    <a:pt x="69" y="11"/>
                  </a:lnTo>
                  <a:lnTo>
                    <a:pt x="69" y="8"/>
                  </a:lnTo>
                  <a:lnTo>
                    <a:pt x="62" y="8"/>
                  </a:lnTo>
                  <a:lnTo>
                    <a:pt x="58" y="7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27" y="8"/>
                  </a:lnTo>
                  <a:lnTo>
                    <a:pt x="25" y="11"/>
                  </a:lnTo>
                  <a:lnTo>
                    <a:pt x="21" y="12"/>
                  </a:lnTo>
                  <a:lnTo>
                    <a:pt x="13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5" y="37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4"/>
                  </a:lnTo>
                  <a:lnTo>
                    <a:pt x="9" y="47"/>
                  </a:lnTo>
                  <a:lnTo>
                    <a:pt x="9" y="51"/>
                  </a:lnTo>
                  <a:lnTo>
                    <a:pt x="8" y="52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60"/>
                  </a:lnTo>
                  <a:lnTo>
                    <a:pt x="13" y="64"/>
                  </a:lnTo>
                  <a:lnTo>
                    <a:pt x="13" y="68"/>
                  </a:lnTo>
                  <a:lnTo>
                    <a:pt x="14" y="68"/>
                  </a:lnTo>
                  <a:lnTo>
                    <a:pt x="17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7"/>
                  </a:lnTo>
                  <a:lnTo>
                    <a:pt x="31" y="78"/>
                  </a:lnTo>
                  <a:lnTo>
                    <a:pt x="34" y="81"/>
                  </a:lnTo>
                  <a:lnTo>
                    <a:pt x="35" y="82"/>
                  </a:lnTo>
                  <a:lnTo>
                    <a:pt x="38" y="82"/>
                  </a:lnTo>
                  <a:lnTo>
                    <a:pt x="42" y="78"/>
                  </a:lnTo>
                  <a:lnTo>
                    <a:pt x="39" y="77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1" y="82"/>
                  </a:lnTo>
                  <a:lnTo>
                    <a:pt x="51" y="84"/>
                  </a:lnTo>
                  <a:lnTo>
                    <a:pt x="53" y="84"/>
                  </a:lnTo>
                  <a:lnTo>
                    <a:pt x="57" y="84"/>
                  </a:lnTo>
                  <a:lnTo>
                    <a:pt x="58" y="84"/>
                  </a:lnTo>
                  <a:lnTo>
                    <a:pt x="62" y="86"/>
                  </a:lnTo>
                  <a:lnTo>
                    <a:pt x="65" y="88"/>
                  </a:lnTo>
                  <a:lnTo>
                    <a:pt x="69" y="94"/>
                  </a:lnTo>
                  <a:lnTo>
                    <a:pt x="71" y="92"/>
                  </a:lnTo>
                  <a:lnTo>
                    <a:pt x="75" y="92"/>
                  </a:lnTo>
                  <a:lnTo>
                    <a:pt x="79" y="94"/>
                  </a:lnTo>
                  <a:lnTo>
                    <a:pt x="82" y="98"/>
                  </a:lnTo>
                  <a:lnTo>
                    <a:pt x="83" y="98"/>
                  </a:lnTo>
                  <a:lnTo>
                    <a:pt x="87" y="96"/>
                  </a:lnTo>
                  <a:lnTo>
                    <a:pt x="89" y="94"/>
                  </a:lnTo>
                  <a:lnTo>
                    <a:pt x="91" y="94"/>
                  </a:lnTo>
                  <a:lnTo>
                    <a:pt x="96" y="96"/>
                  </a:lnTo>
                  <a:lnTo>
                    <a:pt x="102" y="94"/>
                  </a:lnTo>
                  <a:lnTo>
                    <a:pt x="108" y="94"/>
                  </a:lnTo>
                  <a:lnTo>
                    <a:pt x="111" y="97"/>
                  </a:lnTo>
                  <a:lnTo>
                    <a:pt x="112" y="98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3" y="101"/>
                  </a:lnTo>
                  <a:lnTo>
                    <a:pt x="123" y="101"/>
                  </a:lnTo>
                  <a:lnTo>
                    <a:pt x="123" y="100"/>
                  </a:lnTo>
                  <a:lnTo>
                    <a:pt x="122" y="98"/>
                  </a:lnTo>
                  <a:lnTo>
                    <a:pt x="122" y="96"/>
                  </a:lnTo>
                  <a:lnTo>
                    <a:pt x="122" y="94"/>
                  </a:lnTo>
                  <a:lnTo>
                    <a:pt x="122" y="93"/>
                  </a:lnTo>
                  <a:lnTo>
                    <a:pt x="122" y="92"/>
                  </a:lnTo>
                  <a:lnTo>
                    <a:pt x="122" y="90"/>
                  </a:lnTo>
                  <a:lnTo>
                    <a:pt x="126" y="84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39" y="73"/>
                  </a:lnTo>
                  <a:lnTo>
                    <a:pt x="136" y="70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3" name="Freeform 108"/>
            <p:cNvSpPr>
              <a:spLocks/>
            </p:cNvSpPr>
            <p:nvPr/>
          </p:nvSpPr>
          <p:spPr bwMode="auto">
            <a:xfrm>
              <a:off x="6966479" y="4239895"/>
              <a:ext cx="657130" cy="293520"/>
            </a:xfrm>
            <a:custGeom>
              <a:avLst/>
              <a:gdLst>
                <a:gd name="T0" fmla="*/ 69 w 77"/>
                <a:gd name="T1" fmla="*/ 5 h 33"/>
                <a:gd name="T2" fmla="*/ 60 w 77"/>
                <a:gd name="T3" fmla="*/ 2 h 33"/>
                <a:gd name="T4" fmla="*/ 49 w 77"/>
                <a:gd name="T5" fmla="*/ 2 h 33"/>
                <a:gd name="T6" fmla="*/ 45 w 77"/>
                <a:gd name="T7" fmla="*/ 4 h 33"/>
                <a:gd name="T8" fmla="*/ 40 w 77"/>
                <a:gd name="T9" fmla="*/ 6 h 33"/>
                <a:gd name="T10" fmla="*/ 33 w 77"/>
                <a:gd name="T11" fmla="*/ 0 h 33"/>
                <a:gd name="T12" fmla="*/ 27 w 77"/>
                <a:gd name="T13" fmla="*/ 2 h 33"/>
                <a:gd name="T14" fmla="*/ 16 w 77"/>
                <a:gd name="T15" fmla="*/ 4 h 33"/>
                <a:gd name="T16" fmla="*/ 15 w 77"/>
                <a:gd name="T17" fmla="*/ 8 h 33"/>
                <a:gd name="T18" fmla="*/ 11 w 77"/>
                <a:gd name="T19" fmla="*/ 12 h 33"/>
                <a:gd name="T20" fmla="*/ 1 w 77"/>
                <a:gd name="T21" fmla="*/ 13 h 33"/>
                <a:gd name="T22" fmla="*/ 0 w 77"/>
                <a:gd name="T23" fmla="*/ 20 h 33"/>
                <a:gd name="T24" fmla="*/ 0 w 77"/>
                <a:gd name="T25" fmla="*/ 25 h 33"/>
                <a:gd name="T26" fmla="*/ 7 w 77"/>
                <a:gd name="T27" fmla="*/ 29 h 33"/>
                <a:gd name="T28" fmla="*/ 11 w 77"/>
                <a:gd name="T29" fmla="*/ 33 h 33"/>
                <a:gd name="T30" fmla="*/ 27 w 77"/>
                <a:gd name="T31" fmla="*/ 30 h 33"/>
                <a:gd name="T32" fmla="*/ 28 w 77"/>
                <a:gd name="T33" fmla="*/ 26 h 33"/>
                <a:gd name="T34" fmla="*/ 33 w 77"/>
                <a:gd name="T35" fmla="*/ 26 h 33"/>
                <a:gd name="T36" fmla="*/ 40 w 77"/>
                <a:gd name="T37" fmla="*/ 25 h 33"/>
                <a:gd name="T38" fmla="*/ 45 w 77"/>
                <a:gd name="T39" fmla="*/ 25 h 33"/>
                <a:gd name="T40" fmla="*/ 49 w 77"/>
                <a:gd name="T41" fmla="*/ 21 h 33"/>
                <a:gd name="T42" fmla="*/ 54 w 77"/>
                <a:gd name="T43" fmla="*/ 17 h 33"/>
                <a:gd name="T44" fmla="*/ 60 w 77"/>
                <a:gd name="T45" fmla="*/ 18 h 33"/>
                <a:gd name="T46" fmla="*/ 64 w 77"/>
                <a:gd name="T47" fmla="*/ 20 h 33"/>
                <a:gd name="T48" fmla="*/ 68 w 77"/>
                <a:gd name="T49" fmla="*/ 21 h 33"/>
                <a:gd name="T50" fmla="*/ 72 w 77"/>
                <a:gd name="T51" fmla="*/ 21 h 33"/>
                <a:gd name="T52" fmla="*/ 72 w 77"/>
                <a:gd name="T53" fmla="*/ 20 h 33"/>
                <a:gd name="T54" fmla="*/ 76 w 77"/>
                <a:gd name="T55" fmla="*/ 12 h 33"/>
                <a:gd name="T56" fmla="*/ 73 w 77"/>
                <a:gd name="T57" fmla="*/ 8 h 33"/>
                <a:gd name="T58" fmla="*/ 70 w 77"/>
                <a:gd name="T59" fmla="*/ 6 h 33"/>
                <a:gd name="T60" fmla="*/ 70 w 77"/>
                <a:gd name="T61" fmla="*/ 6 h 33"/>
                <a:gd name="T62" fmla="*/ 70 w 77"/>
                <a:gd name="T63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33">
                  <a:moveTo>
                    <a:pt x="70" y="6"/>
                  </a:moveTo>
                  <a:lnTo>
                    <a:pt x="69" y="5"/>
                  </a:lnTo>
                  <a:lnTo>
                    <a:pt x="66" y="2"/>
                  </a:lnTo>
                  <a:lnTo>
                    <a:pt x="60" y="2"/>
                  </a:lnTo>
                  <a:lnTo>
                    <a:pt x="54" y="4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5" y="4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5" y="13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3" y="26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33" y="26"/>
                  </a:lnTo>
                  <a:lnTo>
                    <a:pt x="36" y="22"/>
                  </a:lnTo>
                  <a:lnTo>
                    <a:pt x="40" y="25"/>
                  </a:lnTo>
                  <a:lnTo>
                    <a:pt x="43" y="25"/>
                  </a:lnTo>
                  <a:lnTo>
                    <a:pt x="45" y="25"/>
                  </a:lnTo>
                  <a:lnTo>
                    <a:pt x="47" y="22"/>
                  </a:lnTo>
                  <a:lnTo>
                    <a:pt x="49" y="21"/>
                  </a:lnTo>
                  <a:lnTo>
                    <a:pt x="49" y="17"/>
                  </a:lnTo>
                  <a:lnTo>
                    <a:pt x="54" y="17"/>
                  </a:lnTo>
                  <a:lnTo>
                    <a:pt x="58" y="20"/>
                  </a:lnTo>
                  <a:lnTo>
                    <a:pt x="60" y="18"/>
                  </a:lnTo>
                  <a:lnTo>
                    <a:pt x="62" y="17"/>
                  </a:lnTo>
                  <a:lnTo>
                    <a:pt x="64" y="20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0" y="21"/>
                  </a:lnTo>
                  <a:lnTo>
                    <a:pt x="72" y="21"/>
                  </a:lnTo>
                  <a:lnTo>
                    <a:pt x="72" y="21"/>
                  </a:lnTo>
                  <a:lnTo>
                    <a:pt x="72" y="20"/>
                  </a:lnTo>
                  <a:lnTo>
                    <a:pt x="73" y="16"/>
                  </a:lnTo>
                  <a:lnTo>
                    <a:pt x="76" y="12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4" name="Freeform 109"/>
            <p:cNvSpPr>
              <a:spLocks/>
            </p:cNvSpPr>
            <p:nvPr/>
          </p:nvSpPr>
          <p:spPr bwMode="auto">
            <a:xfrm>
              <a:off x="6872605" y="4391110"/>
              <a:ext cx="810737" cy="435829"/>
            </a:xfrm>
            <a:custGeom>
              <a:avLst/>
              <a:gdLst>
                <a:gd name="T0" fmla="*/ 87 w 95"/>
                <a:gd name="T1" fmla="*/ 4 h 49"/>
                <a:gd name="T2" fmla="*/ 83 w 95"/>
                <a:gd name="T3" fmla="*/ 4 h 49"/>
                <a:gd name="T4" fmla="*/ 81 w 95"/>
                <a:gd name="T5" fmla="*/ 4 h 49"/>
                <a:gd name="T6" fmla="*/ 77 w 95"/>
                <a:gd name="T7" fmla="*/ 4 h 49"/>
                <a:gd name="T8" fmla="*/ 73 w 95"/>
                <a:gd name="T9" fmla="*/ 0 h 49"/>
                <a:gd name="T10" fmla="*/ 69 w 95"/>
                <a:gd name="T11" fmla="*/ 3 h 49"/>
                <a:gd name="T12" fmla="*/ 60 w 95"/>
                <a:gd name="T13" fmla="*/ 0 h 49"/>
                <a:gd name="T14" fmla="*/ 58 w 95"/>
                <a:gd name="T15" fmla="*/ 5 h 49"/>
                <a:gd name="T16" fmla="*/ 54 w 95"/>
                <a:gd name="T17" fmla="*/ 8 h 49"/>
                <a:gd name="T18" fmla="*/ 47 w 95"/>
                <a:gd name="T19" fmla="*/ 5 h 49"/>
                <a:gd name="T20" fmla="*/ 40 w 95"/>
                <a:gd name="T21" fmla="*/ 9 h 49"/>
                <a:gd name="T22" fmla="*/ 38 w 95"/>
                <a:gd name="T23" fmla="*/ 12 h 49"/>
                <a:gd name="T24" fmla="*/ 27 w 95"/>
                <a:gd name="T25" fmla="*/ 16 h 49"/>
                <a:gd name="T26" fmla="*/ 19 w 95"/>
                <a:gd name="T27" fmla="*/ 12 h 49"/>
                <a:gd name="T28" fmla="*/ 14 w 95"/>
                <a:gd name="T29" fmla="*/ 9 h 49"/>
                <a:gd name="T30" fmla="*/ 11 w 95"/>
                <a:gd name="T31" fmla="*/ 16 h 49"/>
                <a:gd name="T32" fmla="*/ 8 w 95"/>
                <a:gd name="T33" fmla="*/ 16 h 49"/>
                <a:gd name="T34" fmla="*/ 4 w 95"/>
                <a:gd name="T35" fmla="*/ 16 h 49"/>
                <a:gd name="T36" fmla="*/ 7 w 95"/>
                <a:gd name="T37" fmla="*/ 19 h 49"/>
                <a:gd name="T38" fmla="*/ 4 w 95"/>
                <a:gd name="T39" fmla="*/ 23 h 49"/>
                <a:gd name="T40" fmla="*/ 0 w 95"/>
                <a:gd name="T41" fmla="*/ 30 h 49"/>
                <a:gd name="T42" fmla="*/ 14 w 95"/>
                <a:gd name="T43" fmla="*/ 44 h 49"/>
                <a:gd name="T44" fmla="*/ 24 w 95"/>
                <a:gd name="T45" fmla="*/ 49 h 49"/>
                <a:gd name="T46" fmla="*/ 34 w 95"/>
                <a:gd name="T47" fmla="*/ 49 h 49"/>
                <a:gd name="T48" fmla="*/ 35 w 95"/>
                <a:gd name="T49" fmla="*/ 48 h 49"/>
                <a:gd name="T50" fmla="*/ 42 w 95"/>
                <a:gd name="T51" fmla="*/ 46 h 49"/>
                <a:gd name="T52" fmla="*/ 47 w 95"/>
                <a:gd name="T53" fmla="*/ 46 h 49"/>
                <a:gd name="T54" fmla="*/ 51 w 95"/>
                <a:gd name="T55" fmla="*/ 42 h 49"/>
                <a:gd name="T56" fmla="*/ 58 w 95"/>
                <a:gd name="T57" fmla="*/ 44 h 49"/>
                <a:gd name="T58" fmla="*/ 62 w 95"/>
                <a:gd name="T59" fmla="*/ 42 h 49"/>
                <a:gd name="T60" fmla="*/ 65 w 95"/>
                <a:gd name="T61" fmla="*/ 42 h 49"/>
                <a:gd name="T62" fmla="*/ 69 w 95"/>
                <a:gd name="T63" fmla="*/ 40 h 49"/>
                <a:gd name="T64" fmla="*/ 73 w 95"/>
                <a:gd name="T65" fmla="*/ 38 h 49"/>
                <a:gd name="T66" fmla="*/ 77 w 95"/>
                <a:gd name="T67" fmla="*/ 32 h 49"/>
                <a:gd name="T68" fmla="*/ 83 w 95"/>
                <a:gd name="T69" fmla="*/ 21 h 49"/>
                <a:gd name="T70" fmla="*/ 83 w 95"/>
                <a:gd name="T71" fmla="*/ 17 h 49"/>
                <a:gd name="T72" fmla="*/ 88 w 95"/>
                <a:gd name="T73" fmla="*/ 16 h 49"/>
                <a:gd name="T74" fmla="*/ 93 w 95"/>
                <a:gd name="T75" fmla="*/ 12 h 49"/>
                <a:gd name="T76" fmla="*/ 95 w 95"/>
                <a:gd name="T77" fmla="*/ 9 h 49"/>
                <a:gd name="T78" fmla="*/ 92 w 95"/>
                <a:gd name="T79" fmla="*/ 8 h 49"/>
                <a:gd name="T80" fmla="*/ 92 w 95"/>
                <a:gd name="T81" fmla="*/ 8 h 49"/>
                <a:gd name="T82" fmla="*/ 92 w 95"/>
                <a:gd name="T83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" h="49">
                  <a:moveTo>
                    <a:pt x="92" y="8"/>
                  </a:moveTo>
                  <a:lnTo>
                    <a:pt x="87" y="4"/>
                  </a:lnTo>
                  <a:lnTo>
                    <a:pt x="84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75" y="3"/>
                  </a:lnTo>
                  <a:lnTo>
                    <a:pt x="73" y="0"/>
                  </a:lnTo>
                  <a:lnTo>
                    <a:pt x="71" y="1"/>
                  </a:lnTo>
                  <a:lnTo>
                    <a:pt x="69" y="3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8" y="5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4" y="9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9"/>
                  </a:lnTo>
                  <a:lnTo>
                    <a:pt x="0" y="30"/>
                  </a:lnTo>
                  <a:lnTo>
                    <a:pt x="7" y="38"/>
                  </a:lnTo>
                  <a:lnTo>
                    <a:pt x="14" y="44"/>
                  </a:lnTo>
                  <a:lnTo>
                    <a:pt x="20" y="48"/>
                  </a:lnTo>
                  <a:lnTo>
                    <a:pt x="24" y="49"/>
                  </a:lnTo>
                  <a:lnTo>
                    <a:pt x="27" y="49"/>
                  </a:lnTo>
                  <a:lnTo>
                    <a:pt x="34" y="49"/>
                  </a:lnTo>
                  <a:lnTo>
                    <a:pt x="35" y="49"/>
                  </a:lnTo>
                  <a:lnTo>
                    <a:pt x="35" y="48"/>
                  </a:lnTo>
                  <a:lnTo>
                    <a:pt x="39" y="48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7" y="46"/>
                  </a:lnTo>
                  <a:lnTo>
                    <a:pt x="48" y="44"/>
                  </a:lnTo>
                  <a:lnTo>
                    <a:pt x="51" y="42"/>
                  </a:lnTo>
                  <a:lnTo>
                    <a:pt x="54" y="44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2" y="42"/>
                  </a:lnTo>
                  <a:lnTo>
                    <a:pt x="64" y="44"/>
                  </a:lnTo>
                  <a:lnTo>
                    <a:pt x="65" y="42"/>
                  </a:lnTo>
                  <a:lnTo>
                    <a:pt x="65" y="40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7" y="32"/>
                  </a:lnTo>
                  <a:lnTo>
                    <a:pt x="79" y="26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7" y="16"/>
                  </a:lnTo>
                  <a:lnTo>
                    <a:pt x="88" y="16"/>
                  </a:lnTo>
                  <a:lnTo>
                    <a:pt x="92" y="13"/>
                  </a:lnTo>
                  <a:lnTo>
                    <a:pt x="93" y="12"/>
                  </a:lnTo>
                  <a:lnTo>
                    <a:pt x="95" y="12"/>
                  </a:lnTo>
                  <a:lnTo>
                    <a:pt x="95" y="9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5" name="Freeform 110"/>
            <p:cNvSpPr>
              <a:spLocks noEditPoints="1"/>
            </p:cNvSpPr>
            <p:nvPr/>
          </p:nvSpPr>
          <p:spPr bwMode="auto">
            <a:xfrm>
              <a:off x="5711968" y="4622361"/>
              <a:ext cx="1484929" cy="1672139"/>
            </a:xfrm>
            <a:custGeom>
              <a:avLst/>
              <a:gdLst>
                <a:gd name="T0" fmla="*/ 114 w 174"/>
                <a:gd name="T1" fmla="*/ 162 h 188"/>
                <a:gd name="T2" fmla="*/ 95 w 174"/>
                <a:gd name="T3" fmla="*/ 161 h 188"/>
                <a:gd name="T4" fmla="*/ 86 w 174"/>
                <a:gd name="T5" fmla="*/ 168 h 188"/>
                <a:gd name="T6" fmla="*/ 113 w 174"/>
                <a:gd name="T7" fmla="*/ 180 h 188"/>
                <a:gd name="T8" fmla="*/ 127 w 174"/>
                <a:gd name="T9" fmla="*/ 181 h 188"/>
                <a:gd name="T10" fmla="*/ 132 w 174"/>
                <a:gd name="T11" fmla="*/ 158 h 188"/>
                <a:gd name="T12" fmla="*/ 126 w 174"/>
                <a:gd name="T13" fmla="*/ 161 h 188"/>
                <a:gd name="T14" fmla="*/ 170 w 174"/>
                <a:gd name="T15" fmla="*/ 119 h 188"/>
                <a:gd name="T16" fmla="*/ 140 w 174"/>
                <a:gd name="T17" fmla="*/ 104 h 188"/>
                <a:gd name="T18" fmla="*/ 135 w 174"/>
                <a:gd name="T19" fmla="*/ 92 h 188"/>
                <a:gd name="T20" fmla="*/ 109 w 174"/>
                <a:gd name="T21" fmla="*/ 80 h 188"/>
                <a:gd name="T22" fmla="*/ 93 w 174"/>
                <a:gd name="T23" fmla="*/ 60 h 188"/>
                <a:gd name="T24" fmla="*/ 82 w 174"/>
                <a:gd name="T25" fmla="*/ 40 h 188"/>
                <a:gd name="T26" fmla="*/ 79 w 174"/>
                <a:gd name="T27" fmla="*/ 31 h 188"/>
                <a:gd name="T28" fmla="*/ 87 w 174"/>
                <a:gd name="T29" fmla="*/ 27 h 188"/>
                <a:gd name="T30" fmla="*/ 98 w 174"/>
                <a:gd name="T31" fmla="*/ 24 h 188"/>
                <a:gd name="T32" fmla="*/ 97 w 174"/>
                <a:gd name="T33" fmla="*/ 14 h 188"/>
                <a:gd name="T34" fmla="*/ 86 w 174"/>
                <a:gd name="T35" fmla="*/ 8 h 188"/>
                <a:gd name="T36" fmla="*/ 74 w 174"/>
                <a:gd name="T37" fmla="*/ 3 h 188"/>
                <a:gd name="T38" fmla="*/ 61 w 174"/>
                <a:gd name="T39" fmla="*/ 6 h 188"/>
                <a:gd name="T40" fmla="*/ 51 w 174"/>
                <a:gd name="T41" fmla="*/ 8 h 188"/>
                <a:gd name="T42" fmla="*/ 47 w 174"/>
                <a:gd name="T43" fmla="*/ 14 h 188"/>
                <a:gd name="T44" fmla="*/ 39 w 174"/>
                <a:gd name="T45" fmla="*/ 10 h 188"/>
                <a:gd name="T46" fmla="*/ 35 w 174"/>
                <a:gd name="T47" fmla="*/ 18 h 188"/>
                <a:gd name="T48" fmla="*/ 26 w 174"/>
                <a:gd name="T49" fmla="*/ 14 h 188"/>
                <a:gd name="T50" fmla="*/ 18 w 174"/>
                <a:gd name="T51" fmla="*/ 20 h 188"/>
                <a:gd name="T52" fmla="*/ 5 w 174"/>
                <a:gd name="T53" fmla="*/ 22 h 188"/>
                <a:gd name="T54" fmla="*/ 4 w 174"/>
                <a:gd name="T55" fmla="*/ 35 h 188"/>
                <a:gd name="T56" fmla="*/ 5 w 174"/>
                <a:gd name="T57" fmla="*/ 44 h 188"/>
                <a:gd name="T58" fmla="*/ 13 w 174"/>
                <a:gd name="T59" fmla="*/ 52 h 188"/>
                <a:gd name="T60" fmla="*/ 12 w 174"/>
                <a:gd name="T61" fmla="*/ 59 h 188"/>
                <a:gd name="T62" fmla="*/ 25 w 174"/>
                <a:gd name="T63" fmla="*/ 52 h 188"/>
                <a:gd name="T64" fmla="*/ 49 w 174"/>
                <a:gd name="T65" fmla="*/ 56 h 188"/>
                <a:gd name="T66" fmla="*/ 62 w 174"/>
                <a:gd name="T67" fmla="*/ 79 h 188"/>
                <a:gd name="T68" fmla="*/ 74 w 174"/>
                <a:gd name="T69" fmla="*/ 88 h 188"/>
                <a:gd name="T70" fmla="*/ 93 w 174"/>
                <a:gd name="T71" fmla="*/ 105 h 188"/>
                <a:gd name="T72" fmla="*/ 105 w 174"/>
                <a:gd name="T73" fmla="*/ 107 h 188"/>
                <a:gd name="T74" fmla="*/ 113 w 174"/>
                <a:gd name="T75" fmla="*/ 117 h 188"/>
                <a:gd name="T76" fmla="*/ 123 w 174"/>
                <a:gd name="T77" fmla="*/ 124 h 188"/>
                <a:gd name="T78" fmla="*/ 132 w 174"/>
                <a:gd name="T79" fmla="*/ 127 h 188"/>
                <a:gd name="T80" fmla="*/ 140 w 174"/>
                <a:gd name="T81" fmla="*/ 149 h 188"/>
                <a:gd name="T82" fmla="*/ 132 w 174"/>
                <a:gd name="T83" fmla="*/ 161 h 188"/>
                <a:gd name="T84" fmla="*/ 147 w 174"/>
                <a:gd name="T85" fmla="*/ 154 h 188"/>
                <a:gd name="T86" fmla="*/ 154 w 174"/>
                <a:gd name="T87" fmla="*/ 144 h 188"/>
                <a:gd name="T88" fmla="*/ 144 w 174"/>
                <a:gd name="T89" fmla="*/ 131 h 188"/>
                <a:gd name="T90" fmla="*/ 160 w 174"/>
                <a:gd name="T91" fmla="*/ 123 h 188"/>
                <a:gd name="T92" fmla="*/ 171 w 174"/>
                <a:gd name="T93" fmla="*/ 131 h 188"/>
                <a:gd name="T94" fmla="*/ 171 w 174"/>
                <a:gd name="T95" fmla="*/ 120 h 188"/>
                <a:gd name="T96" fmla="*/ 171 w 174"/>
                <a:gd name="T97" fmla="*/ 120 h 188"/>
                <a:gd name="T98" fmla="*/ 25 w 174"/>
                <a:gd name="T99" fmla="*/ 145 h 188"/>
                <a:gd name="T100" fmla="*/ 25 w 174"/>
                <a:gd name="T101" fmla="*/ 145 h 188"/>
                <a:gd name="T102" fmla="*/ 39 w 174"/>
                <a:gd name="T103" fmla="*/ 107 h 188"/>
                <a:gd name="T104" fmla="*/ 25 w 174"/>
                <a:gd name="T105" fmla="*/ 113 h 188"/>
                <a:gd name="T106" fmla="*/ 25 w 174"/>
                <a:gd name="T107" fmla="*/ 123 h 188"/>
                <a:gd name="T108" fmla="*/ 26 w 174"/>
                <a:gd name="T109" fmla="*/ 132 h 188"/>
                <a:gd name="T110" fmla="*/ 30 w 174"/>
                <a:gd name="T111" fmla="*/ 148 h 188"/>
                <a:gd name="T112" fmla="*/ 42 w 174"/>
                <a:gd name="T113" fmla="*/ 141 h 188"/>
                <a:gd name="T114" fmla="*/ 43 w 174"/>
                <a:gd name="T115" fmla="*/ 123 h 188"/>
                <a:gd name="T116" fmla="*/ 42 w 174"/>
                <a:gd name="T117" fmla="*/ 111 h 188"/>
                <a:gd name="T118" fmla="*/ 42 w 174"/>
                <a:gd name="T119" fmla="*/ 11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4" h="188">
                  <a:moveTo>
                    <a:pt x="126" y="161"/>
                  </a:moveTo>
                  <a:lnTo>
                    <a:pt x="123" y="161"/>
                  </a:lnTo>
                  <a:lnTo>
                    <a:pt x="122" y="161"/>
                  </a:lnTo>
                  <a:lnTo>
                    <a:pt x="118" y="161"/>
                  </a:lnTo>
                  <a:lnTo>
                    <a:pt x="114" y="162"/>
                  </a:lnTo>
                  <a:lnTo>
                    <a:pt x="106" y="162"/>
                  </a:lnTo>
                  <a:lnTo>
                    <a:pt x="105" y="162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5" y="161"/>
                  </a:lnTo>
                  <a:lnTo>
                    <a:pt x="91" y="162"/>
                  </a:lnTo>
                  <a:lnTo>
                    <a:pt x="90" y="161"/>
                  </a:lnTo>
                  <a:lnTo>
                    <a:pt x="86" y="164"/>
                  </a:lnTo>
                  <a:lnTo>
                    <a:pt x="86" y="166"/>
                  </a:lnTo>
                  <a:lnTo>
                    <a:pt x="86" y="168"/>
                  </a:lnTo>
                  <a:lnTo>
                    <a:pt x="87" y="170"/>
                  </a:lnTo>
                  <a:lnTo>
                    <a:pt x="91" y="170"/>
                  </a:lnTo>
                  <a:lnTo>
                    <a:pt x="97" y="174"/>
                  </a:lnTo>
                  <a:lnTo>
                    <a:pt x="101" y="177"/>
                  </a:lnTo>
                  <a:lnTo>
                    <a:pt x="113" y="180"/>
                  </a:lnTo>
                  <a:lnTo>
                    <a:pt x="114" y="184"/>
                  </a:lnTo>
                  <a:lnTo>
                    <a:pt x="118" y="188"/>
                  </a:lnTo>
                  <a:lnTo>
                    <a:pt x="126" y="188"/>
                  </a:lnTo>
                  <a:lnTo>
                    <a:pt x="126" y="184"/>
                  </a:lnTo>
                  <a:lnTo>
                    <a:pt x="127" y="181"/>
                  </a:lnTo>
                  <a:lnTo>
                    <a:pt x="127" y="177"/>
                  </a:lnTo>
                  <a:lnTo>
                    <a:pt x="126" y="174"/>
                  </a:lnTo>
                  <a:lnTo>
                    <a:pt x="126" y="170"/>
                  </a:lnTo>
                  <a:lnTo>
                    <a:pt x="127" y="166"/>
                  </a:lnTo>
                  <a:lnTo>
                    <a:pt x="132" y="158"/>
                  </a:lnTo>
                  <a:lnTo>
                    <a:pt x="130" y="158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close/>
                  <a:moveTo>
                    <a:pt x="171" y="120"/>
                  </a:moveTo>
                  <a:lnTo>
                    <a:pt x="170" y="119"/>
                  </a:lnTo>
                  <a:lnTo>
                    <a:pt x="162" y="115"/>
                  </a:lnTo>
                  <a:lnTo>
                    <a:pt x="156" y="111"/>
                  </a:lnTo>
                  <a:lnTo>
                    <a:pt x="150" y="107"/>
                  </a:lnTo>
                  <a:lnTo>
                    <a:pt x="144" y="105"/>
                  </a:lnTo>
                  <a:lnTo>
                    <a:pt x="140" y="104"/>
                  </a:lnTo>
                  <a:lnTo>
                    <a:pt x="135" y="100"/>
                  </a:lnTo>
                  <a:lnTo>
                    <a:pt x="136" y="97"/>
                  </a:lnTo>
                  <a:lnTo>
                    <a:pt x="139" y="93"/>
                  </a:lnTo>
                  <a:lnTo>
                    <a:pt x="139" y="92"/>
                  </a:lnTo>
                  <a:lnTo>
                    <a:pt x="135" y="92"/>
                  </a:lnTo>
                  <a:lnTo>
                    <a:pt x="131" y="92"/>
                  </a:lnTo>
                  <a:lnTo>
                    <a:pt x="126" y="92"/>
                  </a:lnTo>
                  <a:lnTo>
                    <a:pt x="122" y="91"/>
                  </a:lnTo>
                  <a:lnTo>
                    <a:pt x="113" y="84"/>
                  </a:lnTo>
                  <a:lnTo>
                    <a:pt x="109" y="80"/>
                  </a:lnTo>
                  <a:lnTo>
                    <a:pt x="106" y="77"/>
                  </a:lnTo>
                  <a:lnTo>
                    <a:pt x="105" y="71"/>
                  </a:lnTo>
                  <a:lnTo>
                    <a:pt x="101" y="63"/>
                  </a:lnTo>
                  <a:lnTo>
                    <a:pt x="97" y="62"/>
                  </a:lnTo>
                  <a:lnTo>
                    <a:pt x="93" y="60"/>
                  </a:lnTo>
                  <a:lnTo>
                    <a:pt x="87" y="56"/>
                  </a:lnTo>
                  <a:lnTo>
                    <a:pt x="83" y="52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3" y="39"/>
                  </a:lnTo>
                  <a:lnTo>
                    <a:pt x="83" y="36"/>
                  </a:lnTo>
                  <a:lnTo>
                    <a:pt x="82" y="36"/>
                  </a:lnTo>
                  <a:lnTo>
                    <a:pt x="79" y="31"/>
                  </a:lnTo>
                  <a:lnTo>
                    <a:pt x="82" y="30"/>
                  </a:lnTo>
                  <a:lnTo>
                    <a:pt x="86" y="27"/>
                  </a:lnTo>
                  <a:lnTo>
                    <a:pt x="83" y="30"/>
                  </a:lnTo>
                  <a:lnTo>
                    <a:pt x="86" y="30"/>
                  </a:lnTo>
                  <a:lnTo>
                    <a:pt x="87" y="27"/>
                  </a:lnTo>
                  <a:lnTo>
                    <a:pt x="91" y="26"/>
                  </a:lnTo>
                  <a:lnTo>
                    <a:pt x="95" y="23"/>
                  </a:lnTo>
                  <a:lnTo>
                    <a:pt x="97" y="23"/>
                  </a:lnTo>
                  <a:lnTo>
                    <a:pt x="97" y="26"/>
                  </a:lnTo>
                  <a:lnTo>
                    <a:pt x="98" y="24"/>
                  </a:lnTo>
                  <a:lnTo>
                    <a:pt x="101" y="23"/>
                  </a:lnTo>
                  <a:lnTo>
                    <a:pt x="101" y="22"/>
                  </a:lnTo>
                  <a:lnTo>
                    <a:pt x="99" y="20"/>
                  </a:lnTo>
                  <a:lnTo>
                    <a:pt x="101" y="16"/>
                  </a:lnTo>
                  <a:lnTo>
                    <a:pt x="97" y="14"/>
                  </a:lnTo>
                  <a:lnTo>
                    <a:pt x="99" y="12"/>
                  </a:lnTo>
                  <a:lnTo>
                    <a:pt x="101" y="10"/>
                  </a:lnTo>
                  <a:lnTo>
                    <a:pt x="99" y="10"/>
                  </a:lnTo>
                  <a:lnTo>
                    <a:pt x="95" y="10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70" y="3"/>
                  </a:lnTo>
                  <a:lnTo>
                    <a:pt x="69" y="3"/>
                  </a:lnTo>
                  <a:lnTo>
                    <a:pt x="66" y="3"/>
                  </a:lnTo>
                  <a:lnTo>
                    <a:pt x="65" y="4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5" y="10"/>
                  </a:lnTo>
                  <a:lnTo>
                    <a:pt x="51" y="8"/>
                  </a:lnTo>
                  <a:lnTo>
                    <a:pt x="49" y="10"/>
                  </a:lnTo>
                  <a:lnTo>
                    <a:pt x="49" y="12"/>
                  </a:lnTo>
                  <a:lnTo>
                    <a:pt x="51" y="14"/>
                  </a:lnTo>
                  <a:lnTo>
                    <a:pt x="49" y="16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3" y="20"/>
                  </a:lnTo>
                  <a:lnTo>
                    <a:pt x="29" y="18"/>
                  </a:lnTo>
                  <a:lnTo>
                    <a:pt x="26" y="14"/>
                  </a:lnTo>
                  <a:lnTo>
                    <a:pt x="25" y="12"/>
                  </a:lnTo>
                  <a:lnTo>
                    <a:pt x="21" y="14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5" y="27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5" y="40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8"/>
                  </a:lnTo>
                  <a:lnTo>
                    <a:pt x="5" y="50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3" y="56"/>
                  </a:lnTo>
                  <a:lnTo>
                    <a:pt x="13" y="58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6" y="60"/>
                  </a:lnTo>
                  <a:lnTo>
                    <a:pt x="21" y="58"/>
                  </a:lnTo>
                  <a:lnTo>
                    <a:pt x="22" y="56"/>
                  </a:lnTo>
                  <a:lnTo>
                    <a:pt x="25" y="52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1" y="58"/>
                  </a:lnTo>
                  <a:lnTo>
                    <a:pt x="53" y="62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62" y="79"/>
                  </a:lnTo>
                  <a:lnTo>
                    <a:pt x="65" y="80"/>
                  </a:lnTo>
                  <a:lnTo>
                    <a:pt x="65" y="84"/>
                  </a:lnTo>
                  <a:lnTo>
                    <a:pt x="69" y="84"/>
                  </a:lnTo>
                  <a:lnTo>
                    <a:pt x="70" y="84"/>
                  </a:lnTo>
                  <a:lnTo>
                    <a:pt x="74" y="88"/>
                  </a:lnTo>
                  <a:lnTo>
                    <a:pt x="75" y="91"/>
                  </a:lnTo>
                  <a:lnTo>
                    <a:pt x="78" y="92"/>
                  </a:lnTo>
                  <a:lnTo>
                    <a:pt x="86" y="100"/>
                  </a:lnTo>
                  <a:lnTo>
                    <a:pt x="91" y="104"/>
                  </a:lnTo>
                  <a:lnTo>
                    <a:pt x="93" y="105"/>
                  </a:lnTo>
                  <a:lnTo>
                    <a:pt x="95" y="105"/>
                  </a:lnTo>
                  <a:lnTo>
                    <a:pt x="99" y="105"/>
                  </a:lnTo>
                  <a:lnTo>
                    <a:pt x="103" y="105"/>
                  </a:lnTo>
                  <a:lnTo>
                    <a:pt x="105" y="105"/>
                  </a:lnTo>
                  <a:lnTo>
                    <a:pt x="105" y="107"/>
                  </a:lnTo>
                  <a:lnTo>
                    <a:pt x="106" y="111"/>
                  </a:lnTo>
                  <a:lnTo>
                    <a:pt x="110" y="113"/>
                  </a:lnTo>
                  <a:lnTo>
                    <a:pt x="113" y="113"/>
                  </a:lnTo>
                  <a:lnTo>
                    <a:pt x="114" y="113"/>
                  </a:lnTo>
                  <a:lnTo>
                    <a:pt x="113" y="117"/>
                  </a:lnTo>
                  <a:lnTo>
                    <a:pt x="118" y="115"/>
                  </a:lnTo>
                  <a:lnTo>
                    <a:pt x="119" y="117"/>
                  </a:lnTo>
                  <a:lnTo>
                    <a:pt x="122" y="119"/>
                  </a:lnTo>
                  <a:lnTo>
                    <a:pt x="122" y="123"/>
                  </a:lnTo>
                  <a:lnTo>
                    <a:pt x="123" y="124"/>
                  </a:lnTo>
                  <a:lnTo>
                    <a:pt x="126" y="124"/>
                  </a:lnTo>
                  <a:lnTo>
                    <a:pt x="127" y="127"/>
                  </a:lnTo>
                  <a:lnTo>
                    <a:pt x="130" y="127"/>
                  </a:lnTo>
                  <a:lnTo>
                    <a:pt x="131" y="127"/>
                  </a:lnTo>
                  <a:lnTo>
                    <a:pt x="132" y="127"/>
                  </a:lnTo>
                  <a:lnTo>
                    <a:pt x="135" y="132"/>
                  </a:lnTo>
                  <a:lnTo>
                    <a:pt x="136" y="136"/>
                  </a:lnTo>
                  <a:lnTo>
                    <a:pt x="139" y="144"/>
                  </a:lnTo>
                  <a:lnTo>
                    <a:pt x="140" y="145"/>
                  </a:lnTo>
                  <a:lnTo>
                    <a:pt x="140" y="149"/>
                  </a:lnTo>
                  <a:lnTo>
                    <a:pt x="139" y="150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2" y="158"/>
                  </a:lnTo>
                  <a:lnTo>
                    <a:pt x="132" y="161"/>
                  </a:lnTo>
                  <a:lnTo>
                    <a:pt x="132" y="162"/>
                  </a:lnTo>
                  <a:lnTo>
                    <a:pt x="135" y="164"/>
                  </a:lnTo>
                  <a:lnTo>
                    <a:pt x="136" y="164"/>
                  </a:lnTo>
                  <a:lnTo>
                    <a:pt x="143" y="158"/>
                  </a:lnTo>
                  <a:lnTo>
                    <a:pt x="147" y="154"/>
                  </a:lnTo>
                  <a:lnTo>
                    <a:pt x="147" y="153"/>
                  </a:lnTo>
                  <a:lnTo>
                    <a:pt x="147" y="149"/>
                  </a:lnTo>
                  <a:lnTo>
                    <a:pt x="150" y="148"/>
                  </a:lnTo>
                  <a:lnTo>
                    <a:pt x="154" y="145"/>
                  </a:lnTo>
                  <a:lnTo>
                    <a:pt x="154" y="144"/>
                  </a:lnTo>
                  <a:lnTo>
                    <a:pt x="154" y="137"/>
                  </a:lnTo>
                  <a:lnTo>
                    <a:pt x="150" y="136"/>
                  </a:lnTo>
                  <a:lnTo>
                    <a:pt x="147" y="135"/>
                  </a:lnTo>
                  <a:lnTo>
                    <a:pt x="144" y="132"/>
                  </a:lnTo>
                  <a:lnTo>
                    <a:pt x="144" y="131"/>
                  </a:lnTo>
                  <a:lnTo>
                    <a:pt x="148" y="123"/>
                  </a:lnTo>
                  <a:lnTo>
                    <a:pt x="150" y="119"/>
                  </a:lnTo>
                  <a:lnTo>
                    <a:pt x="156" y="119"/>
                  </a:lnTo>
                  <a:lnTo>
                    <a:pt x="156" y="120"/>
                  </a:lnTo>
                  <a:lnTo>
                    <a:pt x="160" y="123"/>
                  </a:lnTo>
                  <a:lnTo>
                    <a:pt x="163" y="123"/>
                  </a:lnTo>
                  <a:lnTo>
                    <a:pt x="166" y="124"/>
                  </a:lnTo>
                  <a:lnTo>
                    <a:pt x="167" y="128"/>
                  </a:lnTo>
                  <a:lnTo>
                    <a:pt x="170" y="131"/>
                  </a:lnTo>
                  <a:lnTo>
                    <a:pt x="171" y="131"/>
                  </a:lnTo>
                  <a:lnTo>
                    <a:pt x="174" y="128"/>
                  </a:lnTo>
                  <a:lnTo>
                    <a:pt x="174" y="127"/>
                  </a:lnTo>
                  <a:lnTo>
                    <a:pt x="174" y="12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close/>
                  <a:moveTo>
                    <a:pt x="25" y="145"/>
                  </a:moveTo>
                  <a:lnTo>
                    <a:pt x="26" y="144"/>
                  </a:lnTo>
                  <a:lnTo>
                    <a:pt x="25" y="144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close/>
                  <a:moveTo>
                    <a:pt x="42" y="111"/>
                  </a:moveTo>
                  <a:lnTo>
                    <a:pt x="43" y="109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39" y="107"/>
                  </a:lnTo>
                  <a:lnTo>
                    <a:pt x="38" y="105"/>
                  </a:lnTo>
                  <a:lnTo>
                    <a:pt x="35" y="105"/>
                  </a:lnTo>
                  <a:lnTo>
                    <a:pt x="34" y="107"/>
                  </a:lnTo>
                  <a:lnTo>
                    <a:pt x="29" y="111"/>
                  </a:lnTo>
                  <a:lnTo>
                    <a:pt x="25" y="113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2" y="117"/>
                  </a:lnTo>
                  <a:lnTo>
                    <a:pt x="25" y="119"/>
                  </a:lnTo>
                  <a:lnTo>
                    <a:pt x="25" y="123"/>
                  </a:lnTo>
                  <a:lnTo>
                    <a:pt x="26" y="124"/>
                  </a:lnTo>
                  <a:lnTo>
                    <a:pt x="25" y="128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26" y="132"/>
                  </a:lnTo>
                  <a:lnTo>
                    <a:pt x="25" y="132"/>
                  </a:lnTo>
                  <a:lnTo>
                    <a:pt x="25" y="140"/>
                  </a:lnTo>
                  <a:lnTo>
                    <a:pt x="26" y="144"/>
                  </a:lnTo>
                  <a:lnTo>
                    <a:pt x="29" y="148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4" y="145"/>
                  </a:lnTo>
                  <a:lnTo>
                    <a:pt x="34" y="141"/>
                  </a:lnTo>
                  <a:lnTo>
                    <a:pt x="38" y="141"/>
                  </a:lnTo>
                  <a:lnTo>
                    <a:pt x="42" y="141"/>
                  </a:lnTo>
                  <a:lnTo>
                    <a:pt x="43" y="140"/>
                  </a:lnTo>
                  <a:lnTo>
                    <a:pt x="43" y="136"/>
                  </a:lnTo>
                  <a:lnTo>
                    <a:pt x="43" y="131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6" y="119"/>
                  </a:lnTo>
                  <a:lnTo>
                    <a:pt x="46" y="115"/>
                  </a:lnTo>
                  <a:lnTo>
                    <a:pt x="43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close/>
                </a:path>
              </a:pathLst>
            </a:custGeom>
            <a:solidFill>
              <a:srgbClr val="7030A0"/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0" name="Freeform 115"/>
            <p:cNvSpPr>
              <a:spLocks noEditPoints="1"/>
            </p:cNvSpPr>
            <p:nvPr/>
          </p:nvSpPr>
          <p:spPr bwMode="auto">
            <a:xfrm>
              <a:off x="4056358" y="2523295"/>
              <a:ext cx="1100896" cy="1645458"/>
            </a:xfrm>
            <a:custGeom>
              <a:avLst/>
              <a:gdLst>
                <a:gd name="T0" fmla="*/ 32 w 129"/>
                <a:gd name="T1" fmla="*/ 105 h 185"/>
                <a:gd name="T2" fmla="*/ 25 w 129"/>
                <a:gd name="T3" fmla="*/ 94 h 185"/>
                <a:gd name="T4" fmla="*/ 8 w 129"/>
                <a:gd name="T5" fmla="*/ 104 h 185"/>
                <a:gd name="T6" fmla="*/ 12 w 129"/>
                <a:gd name="T7" fmla="*/ 112 h 185"/>
                <a:gd name="T8" fmla="*/ 21 w 129"/>
                <a:gd name="T9" fmla="*/ 114 h 185"/>
                <a:gd name="T10" fmla="*/ 26 w 129"/>
                <a:gd name="T11" fmla="*/ 114 h 185"/>
                <a:gd name="T12" fmla="*/ 30 w 129"/>
                <a:gd name="T13" fmla="*/ 44 h 185"/>
                <a:gd name="T14" fmla="*/ 22 w 129"/>
                <a:gd name="T15" fmla="*/ 44 h 185"/>
                <a:gd name="T16" fmla="*/ 21 w 129"/>
                <a:gd name="T17" fmla="*/ 52 h 185"/>
                <a:gd name="T18" fmla="*/ 101 w 129"/>
                <a:gd name="T19" fmla="*/ 0 h 185"/>
                <a:gd name="T20" fmla="*/ 75 w 129"/>
                <a:gd name="T21" fmla="*/ 33 h 185"/>
                <a:gd name="T22" fmla="*/ 69 w 129"/>
                <a:gd name="T23" fmla="*/ 29 h 185"/>
                <a:gd name="T24" fmla="*/ 75 w 129"/>
                <a:gd name="T25" fmla="*/ 33 h 185"/>
                <a:gd name="T26" fmla="*/ 105 w 129"/>
                <a:gd name="T27" fmla="*/ 7 h 185"/>
                <a:gd name="T28" fmla="*/ 95 w 129"/>
                <a:gd name="T29" fmla="*/ 8 h 185"/>
                <a:gd name="T30" fmla="*/ 114 w 129"/>
                <a:gd name="T31" fmla="*/ 134 h 185"/>
                <a:gd name="T32" fmla="*/ 105 w 129"/>
                <a:gd name="T33" fmla="*/ 122 h 185"/>
                <a:gd name="T34" fmla="*/ 101 w 129"/>
                <a:gd name="T35" fmla="*/ 108 h 185"/>
                <a:gd name="T36" fmla="*/ 75 w 129"/>
                <a:gd name="T37" fmla="*/ 81 h 185"/>
                <a:gd name="T38" fmla="*/ 74 w 129"/>
                <a:gd name="T39" fmla="*/ 77 h 185"/>
                <a:gd name="T40" fmla="*/ 85 w 129"/>
                <a:gd name="T41" fmla="*/ 52 h 185"/>
                <a:gd name="T42" fmla="*/ 61 w 129"/>
                <a:gd name="T43" fmla="*/ 51 h 185"/>
                <a:gd name="T44" fmla="*/ 66 w 129"/>
                <a:gd name="T45" fmla="*/ 37 h 185"/>
                <a:gd name="T46" fmla="*/ 45 w 129"/>
                <a:gd name="T47" fmla="*/ 43 h 185"/>
                <a:gd name="T48" fmla="*/ 36 w 129"/>
                <a:gd name="T49" fmla="*/ 52 h 185"/>
                <a:gd name="T50" fmla="*/ 38 w 129"/>
                <a:gd name="T51" fmla="*/ 61 h 185"/>
                <a:gd name="T52" fmla="*/ 28 w 129"/>
                <a:gd name="T53" fmla="*/ 69 h 185"/>
                <a:gd name="T54" fmla="*/ 40 w 129"/>
                <a:gd name="T55" fmla="*/ 73 h 185"/>
                <a:gd name="T56" fmla="*/ 38 w 129"/>
                <a:gd name="T57" fmla="*/ 85 h 185"/>
                <a:gd name="T58" fmla="*/ 45 w 129"/>
                <a:gd name="T59" fmla="*/ 81 h 185"/>
                <a:gd name="T60" fmla="*/ 45 w 129"/>
                <a:gd name="T61" fmla="*/ 86 h 185"/>
                <a:gd name="T62" fmla="*/ 44 w 129"/>
                <a:gd name="T63" fmla="*/ 105 h 185"/>
                <a:gd name="T64" fmla="*/ 61 w 129"/>
                <a:gd name="T65" fmla="*/ 98 h 185"/>
                <a:gd name="T66" fmla="*/ 66 w 129"/>
                <a:gd name="T67" fmla="*/ 112 h 185"/>
                <a:gd name="T68" fmla="*/ 66 w 129"/>
                <a:gd name="T69" fmla="*/ 125 h 185"/>
                <a:gd name="T70" fmla="*/ 49 w 129"/>
                <a:gd name="T71" fmla="*/ 126 h 185"/>
                <a:gd name="T72" fmla="*/ 48 w 129"/>
                <a:gd name="T73" fmla="*/ 134 h 185"/>
                <a:gd name="T74" fmla="*/ 48 w 129"/>
                <a:gd name="T75" fmla="*/ 145 h 185"/>
                <a:gd name="T76" fmla="*/ 40 w 129"/>
                <a:gd name="T77" fmla="*/ 157 h 185"/>
                <a:gd name="T78" fmla="*/ 57 w 129"/>
                <a:gd name="T79" fmla="*/ 161 h 185"/>
                <a:gd name="T80" fmla="*/ 57 w 129"/>
                <a:gd name="T81" fmla="*/ 165 h 185"/>
                <a:gd name="T82" fmla="*/ 34 w 129"/>
                <a:gd name="T83" fmla="*/ 175 h 185"/>
                <a:gd name="T84" fmla="*/ 34 w 129"/>
                <a:gd name="T85" fmla="*/ 183 h 185"/>
                <a:gd name="T86" fmla="*/ 54 w 129"/>
                <a:gd name="T87" fmla="*/ 178 h 185"/>
                <a:gd name="T88" fmla="*/ 75 w 129"/>
                <a:gd name="T89" fmla="*/ 174 h 185"/>
                <a:gd name="T90" fmla="*/ 93 w 129"/>
                <a:gd name="T91" fmla="*/ 171 h 185"/>
                <a:gd name="T92" fmla="*/ 122 w 129"/>
                <a:gd name="T93" fmla="*/ 166 h 185"/>
                <a:gd name="T94" fmla="*/ 118 w 129"/>
                <a:gd name="T95" fmla="*/ 156 h 185"/>
                <a:gd name="T96" fmla="*/ 129 w 129"/>
                <a:gd name="T97" fmla="*/ 145 h 185"/>
                <a:gd name="T98" fmla="*/ 126 w 129"/>
                <a:gd name="T99" fmla="*/ 134 h 185"/>
                <a:gd name="T100" fmla="*/ 71 w 129"/>
                <a:gd name="T101" fmla="*/ 73 h 185"/>
                <a:gd name="T102" fmla="*/ 28 w 129"/>
                <a:gd name="T103" fmla="*/ 56 h 185"/>
                <a:gd name="T104" fmla="*/ 32 w 129"/>
                <a:gd name="T105" fmla="*/ 64 h 185"/>
                <a:gd name="T106" fmla="*/ 32 w 129"/>
                <a:gd name="T107" fmla="*/ 57 h 185"/>
                <a:gd name="T108" fmla="*/ 34 w 129"/>
                <a:gd name="T109" fmla="*/ 88 h 185"/>
                <a:gd name="T110" fmla="*/ 44 w 129"/>
                <a:gd name="T111" fmla="*/ 86 h 185"/>
                <a:gd name="T112" fmla="*/ 44 w 129"/>
                <a:gd name="T113" fmla="*/ 86 h 185"/>
                <a:gd name="T114" fmla="*/ 36 w 129"/>
                <a:gd name="T115" fmla="*/ 75 h 185"/>
                <a:gd name="T116" fmla="*/ 28 w 129"/>
                <a:gd name="T117" fmla="*/ 7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" h="185">
                  <a:moveTo>
                    <a:pt x="26" y="114"/>
                  </a:moveTo>
                  <a:lnTo>
                    <a:pt x="28" y="113"/>
                  </a:lnTo>
                  <a:lnTo>
                    <a:pt x="30" y="112"/>
                  </a:lnTo>
                  <a:lnTo>
                    <a:pt x="32" y="112"/>
                  </a:lnTo>
                  <a:lnTo>
                    <a:pt x="34" y="109"/>
                  </a:lnTo>
                  <a:lnTo>
                    <a:pt x="32" y="109"/>
                  </a:lnTo>
                  <a:lnTo>
                    <a:pt x="32" y="108"/>
                  </a:lnTo>
                  <a:lnTo>
                    <a:pt x="32" y="105"/>
                  </a:lnTo>
                  <a:lnTo>
                    <a:pt x="34" y="108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32" y="101"/>
                  </a:lnTo>
                  <a:lnTo>
                    <a:pt x="30" y="100"/>
                  </a:lnTo>
                  <a:lnTo>
                    <a:pt x="26" y="96"/>
                  </a:lnTo>
                  <a:lnTo>
                    <a:pt x="25" y="94"/>
                  </a:lnTo>
                  <a:lnTo>
                    <a:pt x="21" y="94"/>
                  </a:lnTo>
                  <a:lnTo>
                    <a:pt x="18" y="96"/>
                  </a:lnTo>
                  <a:lnTo>
                    <a:pt x="17" y="96"/>
                  </a:lnTo>
                  <a:lnTo>
                    <a:pt x="14" y="98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9" y="100"/>
                  </a:lnTo>
                  <a:lnTo>
                    <a:pt x="8" y="104"/>
                  </a:lnTo>
                  <a:lnTo>
                    <a:pt x="5" y="104"/>
                  </a:lnTo>
                  <a:lnTo>
                    <a:pt x="4" y="104"/>
                  </a:lnTo>
                  <a:lnTo>
                    <a:pt x="5" y="105"/>
                  </a:lnTo>
                  <a:lnTo>
                    <a:pt x="0" y="108"/>
                  </a:lnTo>
                  <a:lnTo>
                    <a:pt x="1" y="109"/>
                  </a:lnTo>
                  <a:lnTo>
                    <a:pt x="8" y="113"/>
                  </a:lnTo>
                  <a:lnTo>
                    <a:pt x="9" y="113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21" y="114"/>
                  </a:lnTo>
                  <a:lnTo>
                    <a:pt x="25" y="113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  <a:moveTo>
                    <a:pt x="21" y="52"/>
                  </a:moveTo>
                  <a:lnTo>
                    <a:pt x="22" y="51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0" y="43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18" y="51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close/>
                  <a:moveTo>
                    <a:pt x="98" y="0"/>
                  </a:moveTo>
                  <a:lnTo>
                    <a:pt x="97" y="3"/>
                  </a:lnTo>
                  <a:lnTo>
                    <a:pt x="98" y="4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75" y="33"/>
                  </a:moveTo>
                  <a:lnTo>
                    <a:pt x="78" y="33"/>
                  </a:lnTo>
                  <a:lnTo>
                    <a:pt x="79" y="31"/>
                  </a:lnTo>
                  <a:lnTo>
                    <a:pt x="75" y="31"/>
                  </a:lnTo>
                  <a:lnTo>
                    <a:pt x="74" y="29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70" y="27"/>
                  </a:lnTo>
                  <a:lnTo>
                    <a:pt x="69" y="29"/>
                  </a:lnTo>
                  <a:lnTo>
                    <a:pt x="70" y="31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close/>
                  <a:moveTo>
                    <a:pt x="95" y="8"/>
                  </a:moveTo>
                  <a:lnTo>
                    <a:pt x="97" y="8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97" y="16"/>
                  </a:lnTo>
                  <a:lnTo>
                    <a:pt x="101" y="13"/>
                  </a:lnTo>
                  <a:lnTo>
                    <a:pt x="102" y="12"/>
                  </a:lnTo>
                  <a:lnTo>
                    <a:pt x="105" y="7"/>
                  </a:lnTo>
                  <a:lnTo>
                    <a:pt x="102" y="4"/>
                  </a:lnTo>
                  <a:lnTo>
                    <a:pt x="102" y="3"/>
                  </a:lnTo>
                  <a:lnTo>
                    <a:pt x="98" y="4"/>
                  </a:lnTo>
                  <a:lnTo>
                    <a:pt x="101" y="7"/>
                  </a:lnTo>
                  <a:lnTo>
                    <a:pt x="93" y="7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close/>
                  <a:moveTo>
                    <a:pt x="126" y="134"/>
                  </a:moveTo>
                  <a:lnTo>
                    <a:pt x="119" y="134"/>
                  </a:lnTo>
                  <a:lnTo>
                    <a:pt x="115" y="132"/>
                  </a:lnTo>
                  <a:lnTo>
                    <a:pt x="114" y="134"/>
                  </a:lnTo>
                  <a:lnTo>
                    <a:pt x="113" y="138"/>
                  </a:lnTo>
                  <a:lnTo>
                    <a:pt x="109" y="136"/>
                  </a:lnTo>
                  <a:lnTo>
                    <a:pt x="106" y="136"/>
                  </a:lnTo>
                  <a:lnTo>
                    <a:pt x="110" y="130"/>
                  </a:lnTo>
                  <a:lnTo>
                    <a:pt x="113" y="128"/>
                  </a:lnTo>
                  <a:lnTo>
                    <a:pt x="110" y="126"/>
                  </a:lnTo>
                  <a:lnTo>
                    <a:pt x="106" y="122"/>
                  </a:lnTo>
                  <a:lnTo>
                    <a:pt x="105" y="122"/>
                  </a:lnTo>
                  <a:lnTo>
                    <a:pt x="97" y="121"/>
                  </a:lnTo>
                  <a:lnTo>
                    <a:pt x="105" y="121"/>
                  </a:lnTo>
                  <a:lnTo>
                    <a:pt x="110" y="122"/>
                  </a:lnTo>
                  <a:lnTo>
                    <a:pt x="106" y="118"/>
                  </a:lnTo>
                  <a:lnTo>
                    <a:pt x="105" y="114"/>
                  </a:lnTo>
                  <a:lnTo>
                    <a:pt x="106" y="113"/>
                  </a:lnTo>
                  <a:lnTo>
                    <a:pt x="102" y="112"/>
                  </a:lnTo>
                  <a:lnTo>
                    <a:pt x="101" y="108"/>
                  </a:lnTo>
                  <a:lnTo>
                    <a:pt x="97" y="105"/>
                  </a:lnTo>
                  <a:lnTo>
                    <a:pt x="93" y="105"/>
                  </a:lnTo>
                  <a:lnTo>
                    <a:pt x="91" y="104"/>
                  </a:lnTo>
                  <a:lnTo>
                    <a:pt x="89" y="100"/>
                  </a:lnTo>
                  <a:lnTo>
                    <a:pt x="87" y="92"/>
                  </a:lnTo>
                  <a:lnTo>
                    <a:pt x="87" y="88"/>
                  </a:lnTo>
                  <a:lnTo>
                    <a:pt x="83" y="85"/>
                  </a:lnTo>
                  <a:lnTo>
                    <a:pt x="75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0" y="83"/>
                  </a:lnTo>
                  <a:lnTo>
                    <a:pt x="65" y="81"/>
                  </a:lnTo>
                  <a:lnTo>
                    <a:pt x="66" y="81"/>
                  </a:lnTo>
                  <a:lnTo>
                    <a:pt x="70" y="79"/>
                  </a:lnTo>
                  <a:lnTo>
                    <a:pt x="71" y="79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3" y="73"/>
                  </a:lnTo>
                  <a:lnTo>
                    <a:pt x="74" y="73"/>
                  </a:lnTo>
                  <a:lnTo>
                    <a:pt x="82" y="68"/>
                  </a:lnTo>
                  <a:lnTo>
                    <a:pt x="85" y="60"/>
                  </a:lnTo>
                  <a:lnTo>
                    <a:pt x="87" y="57"/>
                  </a:lnTo>
                  <a:lnTo>
                    <a:pt x="87" y="56"/>
                  </a:lnTo>
                  <a:lnTo>
                    <a:pt x="85" y="52"/>
                  </a:lnTo>
                  <a:lnTo>
                    <a:pt x="82" y="52"/>
                  </a:lnTo>
                  <a:lnTo>
                    <a:pt x="75" y="52"/>
                  </a:lnTo>
                  <a:lnTo>
                    <a:pt x="70" y="52"/>
                  </a:lnTo>
                  <a:lnTo>
                    <a:pt x="65" y="52"/>
                  </a:lnTo>
                  <a:lnTo>
                    <a:pt x="57" y="56"/>
                  </a:lnTo>
                  <a:lnTo>
                    <a:pt x="58" y="52"/>
                  </a:lnTo>
                  <a:lnTo>
                    <a:pt x="61" y="52"/>
                  </a:lnTo>
                  <a:lnTo>
                    <a:pt x="61" y="51"/>
                  </a:lnTo>
                  <a:lnTo>
                    <a:pt x="58" y="51"/>
                  </a:lnTo>
                  <a:lnTo>
                    <a:pt x="61" y="48"/>
                  </a:lnTo>
                  <a:lnTo>
                    <a:pt x="66" y="44"/>
                  </a:lnTo>
                  <a:lnTo>
                    <a:pt x="71" y="41"/>
                  </a:lnTo>
                  <a:lnTo>
                    <a:pt x="74" y="39"/>
                  </a:lnTo>
                  <a:lnTo>
                    <a:pt x="74" y="37"/>
                  </a:lnTo>
                  <a:lnTo>
                    <a:pt x="71" y="37"/>
                  </a:lnTo>
                  <a:lnTo>
                    <a:pt x="66" y="37"/>
                  </a:lnTo>
                  <a:lnTo>
                    <a:pt x="61" y="39"/>
                  </a:lnTo>
                  <a:lnTo>
                    <a:pt x="57" y="39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9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45" y="43"/>
                  </a:lnTo>
                  <a:lnTo>
                    <a:pt x="44" y="44"/>
                  </a:lnTo>
                  <a:lnTo>
                    <a:pt x="41" y="47"/>
                  </a:lnTo>
                  <a:lnTo>
                    <a:pt x="45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6" y="52"/>
                  </a:lnTo>
                  <a:lnTo>
                    <a:pt x="36" y="55"/>
                  </a:lnTo>
                  <a:lnTo>
                    <a:pt x="38" y="56"/>
                  </a:lnTo>
                  <a:lnTo>
                    <a:pt x="36" y="56"/>
                  </a:lnTo>
                  <a:lnTo>
                    <a:pt x="36" y="57"/>
                  </a:lnTo>
                  <a:lnTo>
                    <a:pt x="40" y="57"/>
                  </a:lnTo>
                  <a:lnTo>
                    <a:pt x="36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36" y="64"/>
                  </a:lnTo>
                  <a:lnTo>
                    <a:pt x="34" y="65"/>
                  </a:lnTo>
                  <a:lnTo>
                    <a:pt x="36" y="68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0" y="68"/>
                  </a:lnTo>
                  <a:lnTo>
                    <a:pt x="28" y="69"/>
                  </a:lnTo>
                  <a:lnTo>
                    <a:pt x="32" y="69"/>
                  </a:lnTo>
                  <a:lnTo>
                    <a:pt x="34" y="73"/>
                  </a:lnTo>
                  <a:lnTo>
                    <a:pt x="38" y="71"/>
                  </a:lnTo>
                  <a:lnTo>
                    <a:pt x="44" y="68"/>
                  </a:lnTo>
                  <a:lnTo>
                    <a:pt x="44" y="69"/>
                  </a:lnTo>
                  <a:lnTo>
                    <a:pt x="40" y="71"/>
                  </a:lnTo>
                  <a:lnTo>
                    <a:pt x="41" y="71"/>
                  </a:lnTo>
                  <a:lnTo>
                    <a:pt x="40" y="73"/>
                  </a:lnTo>
                  <a:lnTo>
                    <a:pt x="38" y="75"/>
                  </a:lnTo>
                  <a:lnTo>
                    <a:pt x="36" y="79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6" y="81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0" y="85"/>
                  </a:lnTo>
                  <a:lnTo>
                    <a:pt x="41" y="83"/>
                  </a:lnTo>
                  <a:lnTo>
                    <a:pt x="44" y="83"/>
                  </a:lnTo>
                  <a:lnTo>
                    <a:pt x="44" y="85"/>
                  </a:lnTo>
                  <a:lnTo>
                    <a:pt x="45" y="81"/>
                  </a:lnTo>
                  <a:lnTo>
                    <a:pt x="45" y="79"/>
                  </a:lnTo>
                  <a:lnTo>
                    <a:pt x="48" y="79"/>
                  </a:lnTo>
                  <a:lnTo>
                    <a:pt x="45" y="81"/>
                  </a:lnTo>
                  <a:lnTo>
                    <a:pt x="48" y="81"/>
                  </a:lnTo>
                  <a:lnTo>
                    <a:pt x="49" y="83"/>
                  </a:lnTo>
                  <a:lnTo>
                    <a:pt x="48" y="83"/>
                  </a:lnTo>
                  <a:lnTo>
                    <a:pt x="45" y="83"/>
                  </a:lnTo>
                  <a:lnTo>
                    <a:pt x="45" y="86"/>
                  </a:lnTo>
                  <a:lnTo>
                    <a:pt x="48" y="88"/>
                  </a:lnTo>
                  <a:lnTo>
                    <a:pt x="48" y="92"/>
                  </a:lnTo>
                  <a:lnTo>
                    <a:pt x="45" y="94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4" y="105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49" y="104"/>
                  </a:lnTo>
                  <a:lnTo>
                    <a:pt x="49" y="100"/>
                  </a:lnTo>
                  <a:lnTo>
                    <a:pt x="54" y="101"/>
                  </a:lnTo>
                  <a:lnTo>
                    <a:pt x="58" y="101"/>
                  </a:lnTo>
                  <a:lnTo>
                    <a:pt x="61" y="100"/>
                  </a:lnTo>
                  <a:lnTo>
                    <a:pt x="61" y="98"/>
                  </a:lnTo>
                  <a:lnTo>
                    <a:pt x="69" y="100"/>
                  </a:lnTo>
                  <a:lnTo>
                    <a:pt x="65" y="101"/>
                  </a:lnTo>
                  <a:lnTo>
                    <a:pt x="61" y="104"/>
                  </a:lnTo>
                  <a:lnTo>
                    <a:pt x="61" y="109"/>
                  </a:lnTo>
                  <a:lnTo>
                    <a:pt x="62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6" y="112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69" y="117"/>
                  </a:lnTo>
                  <a:lnTo>
                    <a:pt x="66" y="118"/>
                  </a:lnTo>
                  <a:lnTo>
                    <a:pt x="66" y="121"/>
                  </a:lnTo>
                  <a:lnTo>
                    <a:pt x="69" y="121"/>
                  </a:lnTo>
                  <a:lnTo>
                    <a:pt x="66" y="122"/>
                  </a:lnTo>
                  <a:lnTo>
                    <a:pt x="66" y="125"/>
                  </a:lnTo>
                  <a:lnTo>
                    <a:pt x="69" y="126"/>
                  </a:lnTo>
                  <a:lnTo>
                    <a:pt x="66" y="126"/>
                  </a:lnTo>
                  <a:lnTo>
                    <a:pt x="65" y="126"/>
                  </a:lnTo>
                  <a:lnTo>
                    <a:pt x="65" y="128"/>
                  </a:lnTo>
                  <a:lnTo>
                    <a:pt x="62" y="128"/>
                  </a:lnTo>
                  <a:lnTo>
                    <a:pt x="58" y="128"/>
                  </a:lnTo>
                  <a:lnTo>
                    <a:pt x="52" y="128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8"/>
                  </a:lnTo>
                  <a:lnTo>
                    <a:pt x="45" y="130"/>
                  </a:lnTo>
                  <a:lnTo>
                    <a:pt x="48" y="130"/>
                  </a:lnTo>
                  <a:lnTo>
                    <a:pt x="49" y="130"/>
                  </a:lnTo>
                  <a:lnTo>
                    <a:pt x="41" y="136"/>
                  </a:lnTo>
                  <a:lnTo>
                    <a:pt x="45" y="136"/>
                  </a:lnTo>
                  <a:lnTo>
                    <a:pt x="48" y="134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2" y="140"/>
                  </a:lnTo>
                  <a:lnTo>
                    <a:pt x="53" y="142"/>
                  </a:lnTo>
                  <a:lnTo>
                    <a:pt x="52" y="142"/>
                  </a:lnTo>
                  <a:lnTo>
                    <a:pt x="49" y="144"/>
                  </a:lnTo>
                  <a:lnTo>
                    <a:pt x="48" y="145"/>
                  </a:lnTo>
                  <a:lnTo>
                    <a:pt x="45" y="148"/>
                  </a:lnTo>
                  <a:lnTo>
                    <a:pt x="40" y="149"/>
                  </a:lnTo>
                  <a:lnTo>
                    <a:pt x="34" y="153"/>
                  </a:lnTo>
                  <a:lnTo>
                    <a:pt x="36" y="153"/>
                  </a:lnTo>
                  <a:lnTo>
                    <a:pt x="34" y="156"/>
                  </a:lnTo>
                  <a:lnTo>
                    <a:pt x="36" y="156"/>
                  </a:lnTo>
                  <a:lnTo>
                    <a:pt x="38" y="157"/>
                  </a:lnTo>
                  <a:lnTo>
                    <a:pt x="40" y="157"/>
                  </a:lnTo>
                  <a:lnTo>
                    <a:pt x="45" y="156"/>
                  </a:lnTo>
                  <a:lnTo>
                    <a:pt x="48" y="157"/>
                  </a:lnTo>
                  <a:lnTo>
                    <a:pt x="48" y="158"/>
                  </a:lnTo>
                  <a:lnTo>
                    <a:pt x="49" y="158"/>
                  </a:lnTo>
                  <a:lnTo>
                    <a:pt x="52" y="157"/>
                  </a:lnTo>
                  <a:lnTo>
                    <a:pt x="53" y="157"/>
                  </a:lnTo>
                  <a:lnTo>
                    <a:pt x="53" y="158"/>
                  </a:lnTo>
                  <a:lnTo>
                    <a:pt x="57" y="161"/>
                  </a:lnTo>
                  <a:lnTo>
                    <a:pt x="58" y="161"/>
                  </a:lnTo>
                  <a:lnTo>
                    <a:pt x="61" y="161"/>
                  </a:lnTo>
                  <a:lnTo>
                    <a:pt x="65" y="158"/>
                  </a:lnTo>
                  <a:lnTo>
                    <a:pt x="69" y="157"/>
                  </a:lnTo>
                  <a:lnTo>
                    <a:pt x="71" y="156"/>
                  </a:lnTo>
                  <a:lnTo>
                    <a:pt x="62" y="162"/>
                  </a:lnTo>
                  <a:lnTo>
                    <a:pt x="62" y="165"/>
                  </a:lnTo>
                  <a:lnTo>
                    <a:pt x="57" y="165"/>
                  </a:lnTo>
                  <a:lnTo>
                    <a:pt x="53" y="162"/>
                  </a:lnTo>
                  <a:lnTo>
                    <a:pt x="48" y="165"/>
                  </a:lnTo>
                  <a:lnTo>
                    <a:pt x="45" y="169"/>
                  </a:lnTo>
                  <a:lnTo>
                    <a:pt x="44" y="169"/>
                  </a:lnTo>
                  <a:lnTo>
                    <a:pt x="41" y="170"/>
                  </a:lnTo>
                  <a:lnTo>
                    <a:pt x="40" y="174"/>
                  </a:lnTo>
                  <a:lnTo>
                    <a:pt x="36" y="175"/>
                  </a:lnTo>
                  <a:lnTo>
                    <a:pt x="34" y="175"/>
                  </a:lnTo>
                  <a:lnTo>
                    <a:pt x="34" y="178"/>
                  </a:lnTo>
                  <a:lnTo>
                    <a:pt x="32" y="179"/>
                  </a:lnTo>
                  <a:lnTo>
                    <a:pt x="28" y="179"/>
                  </a:lnTo>
                  <a:lnTo>
                    <a:pt x="25" y="183"/>
                  </a:lnTo>
                  <a:lnTo>
                    <a:pt x="28" y="183"/>
                  </a:lnTo>
                  <a:lnTo>
                    <a:pt x="30" y="183"/>
                  </a:lnTo>
                  <a:lnTo>
                    <a:pt x="30" y="185"/>
                  </a:lnTo>
                  <a:lnTo>
                    <a:pt x="34" y="183"/>
                  </a:lnTo>
                  <a:lnTo>
                    <a:pt x="36" y="182"/>
                  </a:lnTo>
                  <a:lnTo>
                    <a:pt x="41" y="179"/>
                  </a:lnTo>
                  <a:lnTo>
                    <a:pt x="44" y="179"/>
                  </a:lnTo>
                  <a:lnTo>
                    <a:pt x="45" y="178"/>
                  </a:lnTo>
                  <a:lnTo>
                    <a:pt x="48" y="179"/>
                  </a:lnTo>
                  <a:lnTo>
                    <a:pt x="52" y="182"/>
                  </a:lnTo>
                  <a:lnTo>
                    <a:pt x="53" y="179"/>
                  </a:lnTo>
                  <a:lnTo>
                    <a:pt x="54" y="178"/>
                  </a:lnTo>
                  <a:lnTo>
                    <a:pt x="57" y="174"/>
                  </a:lnTo>
                  <a:lnTo>
                    <a:pt x="58" y="174"/>
                  </a:lnTo>
                  <a:lnTo>
                    <a:pt x="62" y="171"/>
                  </a:lnTo>
                  <a:lnTo>
                    <a:pt x="66" y="171"/>
                  </a:lnTo>
                  <a:lnTo>
                    <a:pt x="70" y="175"/>
                  </a:lnTo>
                  <a:lnTo>
                    <a:pt x="71" y="174"/>
                  </a:lnTo>
                  <a:lnTo>
                    <a:pt x="74" y="174"/>
                  </a:lnTo>
                  <a:lnTo>
                    <a:pt x="75" y="174"/>
                  </a:lnTo>
                  <a:lnTo>
                    <a:pt x="78" y="174"/>
                  </a:lnTo>
                  <a:lnTo>
                    <a:pt x="75" y="171"/>
                  </a:lnTo>
                  <a:lnTo>
                    <a:pt x="82" y="171"/>
                  </a:lnTo>
                  <a:lnTo>
                    <a:pt x="85" y="171"/>
                  </a:lnTo>
                  <a:lnTo>
                    <a:pt x="85" y="170"/>
                  </a:lnTo>
                  <a:lnTo>
                    <a:pt x="89" y="170"/>
                  </a:lnTo>
                  <a:lnTo>
                    <a:pt x="91" y="170"/>
                  </a:lnTo>
                  <a:lnTo>
                    <a:pt x="93" y="171"/>
                  </a:lnTo>
                  <a:lnTo>
                    <a:pt x="95" y="171"/>
                  </a:lnTo>
                  <a:lnTo>
                    <a:pt x="97" y="171"/>
                  </a:lnTo>
                  <a:lnTo>
                    <a:pt x="101" y="170"/>
                  </a:lnTo>
                  <a:lnTo>
                    <a:pt x="105" y="171"/>
                  </a:lnTo>
                  <a:lnTo>
                    <a:pt x="110" y="171"/>
                  </a:lnTo>
                  <a:lnTo>
                    <a:pt x="114" y="170"/>
                  </a:lnTo>
                  <a:lnTo>
                    <a:pt x="118" y="166"/>
                  </a:lnTo>
                  <a:lnTo>
                    <a:pt x="122" y="166"/>
                  </a:lnTo>
                  <a:lnTo>
                    <a:pt x="126" y="165"/>
                  </a:lnTo>
                  <a:lnTo>
                    <a:pt x="123" y="162"/>
                  </a:lnTo>
                  <a:lnTo>
                    <a:pt x="119" y="161"/>
                  </a:lnTo>
                  <a:lnTo>
                    <a:pt x="113" y="161"/>
                  </a:lnTo>
                  <a:lnTo>
                    <a:pt x="115" y="158"/>
                  </a:lnTo>
                  <a:lnTo>
                    <a:pt x="118" y="158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5" y="156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23" y="153"/>
                  </a:lnTo>
                  <a:lnTo>
                    <a:pt x="119" y="152"/>
                  </a:lnTo>
                  <a:lnTo>
                    <a:pt x="123" y="152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9" y="142"/>
                  </a:lnTo>
                  <a:lnTo>
                    <a:pt x="129" y="140"/>
                  </a:lnTo>
                  <a:lnTo>
                    <a:pt x="129" y="138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close/>
                  <a:moveTo>
                    <a:pt x="71" y="73"/>
                  </a:moveTo>
                  <a:lnTo>
                    <a:pt x="70" y="75"/>
                  </a:lnTo>
                  <a:lnTo>
                    <a:pt x="66" y="75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close/>
                  <a:moveTo>
                    <a:pt x="32" y="57"/>
                  </a:moveTo>
                  <a:lnTo>
                    <a:pt x="30" y="55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2" y="56"/>
                  </a:lnTo>
                  <a:lnTo>
                    <a:pt x="25" y="57"/>
                  </a:lnTo>
                  <a:lnTo>
                    <a:pt x="28" y="60"/>
                  </a:lnTo>
                  <a:lnTo>
                    <a:pt x="26" y="60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2" y="64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2" y="60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close/>
                  <a:moveTo>
                    <a:pt x="32" y="92"/>
                  </a:moveTo>
                  <a:lnTo>
                    <a:pt x="34" y="92"/>
                  </a:lnTo>
                  <a:lnTo>
                    <a:pt x="36" y="90"/>
                  </a:lnTo>
                  <a:lnTo>
                    <a:pt x="38" y="88"/>
                  </a:lnTo>
                  <a:lnTo>
                    <a:pt x="38" y="85"/>
                  </a:lnTo>
                  <a:lnTo>
                    <a:pt x="34" y="88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close/>
                  <a:moveTo>
                    <a:pt x="44" y="86"/>
                  </a:moveTo>
                  <a:lnTo>
                    <a:pt x="44" y="85"/>
                  </a:lnTo>
                  <a:lnTo>
                    <a:pt x="41" y="83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close/>
                  <a:moveTo>
                    <a:pt x="28" y="71"/>
                  </a:moveTo>
                  <a:lnTo>
                    <a:pt x="26" y="73"/>
                  </a:lnTo>
                  <a:lnTo>
                    <a:pt x="30" y="73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28" y="77"/>
                  </a:lnTo>
                  <a:lnTo>
                    <a:pt x="36" y="75"/>
                  </a:lnTo>
                  <a:lnTo>
                    <a:pt x="34" y="73"/>
                  </a:lnTo>
                  <a:lnTo>
                    <a:pt x="32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3" name="Freeform 121"/>
            <p:cNvSpPr>
              <a:spLocks/>
            </p:cNvSpPr>
            <p:nvPr/>
          </p:nvSpPr>
          <p:spPr bwMode="auto">
            <a:xfrm>
              <a:off x="3749129" y="3359361"/>
              <a:ext cx="520577" cy="569240"/>
            </a:xfrm>
            <a:custGeom>
              <a:avLst/>
              <a:gdLst>
                <a:gd name="T0" fmla="*/ 57 w 61"/>
                <a:gd name="T1" fmla="*/ 20 h 64"/>
                <a:gd name="T2" fmla="*/ 54 w 61"/>
                <a:gd name="T3" fmla="*/ 19 h 64"/>
                <a:gd name="T4" fmla="*/ 53 w 61"/>
                <a:gd name="T5" fmla="*/ 18 h 64"/>
                <a:gd name="T6" fmla="*/ 49 w 61"/>
                <a:gd name="T7" fmla="*/ 15 h 64"/>
                <a:gd name="T8" fmla="*/ 48 w 61"/>
                <a:gd name="T9" fmla="*/ 18 h 64"/>
                <a:gd name="T10" fmla="*/ 44 w 61"/>
                <a:gd name="T11" fmla="*/ 19 h 64"/>
                <a:gd name="T12" fmla="*/ 36 w 61"/>
                <a:gd name="T13" fmla="*/ 14 h 64"/>
                <a:gd name="T14" fmla="*/ 40 w 61"/>
                <a:gd name="T15" fmla="*/ 10 h 64"/>
                <a:gd name="T16" fmla="*/ 44 w 61"/>
                <a:gd name="T17" fmla="*/ 10 h 64"/>
                <a:gd name="T18" fmla="*/ 48 w 61"/>
                <a:gd name="T19" fmla="*/ 4 h 64"/>
                <a:gd name="T20" fmla="*/ 53 w 61"/>
                <a:gd name="T21" fmla="*/ 0 h 64"/>
                <a:gd name="T22" fmla="*/ 44 w 61"/>
                <a:gd name="T23" fmla="*/ 0 h 64"/>
                <a:gd name="T24" fmla="*/ 41 w 61"/>
                <a:gd name="T25" fmla="*/ 2 h 64"/>
                <a:gd name="T26" fmla="*/ 33 w 61"/>
                <a:gd name="T27" fmla="*/ 2 h 64"/>
                <a:gd name="T28" fmla="*/ 32 w 61"/>
                <a:gd name="T29" fmla="*/ 7 h 64"/>
                <a:gd name="T30" fmla="*/ 30 w 61"/>
                <a:gd name="T31" fmla="*/ 10 h 64"/>
                <a:gd name="T32" fmla="*/ 26 w 61"/>
                <a:gd name="T33" fmla="*/ 10 h 64"/>
                <a:gd name="T34" fmla="*/ 33 w 61"/>
                <a:gd name="T35" fmla="*/ 11 h 64"/>
                <a:gd name="T36" fmla="*/ 32 w 61"/>
                <a:gd name="T37" fmla="*/ 14 h 64"/>
                <a:gd name="T38" fmla="*/ 30 w 61"/>
                <a:gd name="T39" fmla="*/ 18 h 64"/>
                <a:gd name="T40" fmla="*/ 24 w 61"/>
                <a:gd name="T41" fmla="*/ 18 h 64"/>
                <a:gd name="T42" fmla="*/ 20 w 61"/>
                <a:gd name="T43" fmla="*/ 19 h 64"/>
                <a:gd name="T44" fmla="*/ 14 w 61"/>
                <a:gd name="T45" fmla="*/ 15 h 64"/>
                <a:gd name="T46" fmla="*/ 9 w 61"/>
                <a:gd name="T47" fmla="*/ 18 h 64"/>
                <a:gd name="T48" fmla="*/ 9 w 61"/>
                <a:gd name="T49" fmla="*/ 20 h 64"/>
                <a:gd name="T50" fmla="*/ 10 w 61"/>
                <a:gd name="T51" fmla="*/ 23 h 64"/>
                <a:gd name="T52" fmla="*/ 14 w 61"/>
                <a:gd name="T53" fmla="*/ 24 h 64"/>
                <a:gd name="T54" fmla="*/ 10 w 61"/>
                <a:gd name="T55" fmla="*/ 27 h 64"/>
                <a:gd name="T56" fmla="*/ 5 w 61"/>
                <a:gd name="T57" fmla="*/ 31 h 64"/>
                <a:gd name="T58" fmla="*/ 5 w 61"/>
                <a:gd name="T59" fmla="*/ 32 h 64"/>
                <a:gd name="T60" fmla="*/ 9 w 61"/>
                <a:gd name="T61" fmla="*/ 32 h 64"/>
                <a:gd name="T62" fmla="*/ 22 w 61"/>
                <a:gd name="T63" fmla="*/ 34 h 64"/>
                <a:gd name="T64" fmla="*/ 14 w 61"/>
                <a:gd name="T65" fmla="*/ 38 h 64"/>
                <a:gd name="T66" fmla="*/ 14 w 61"/>
                <a:gd name="T67" fmla="*/ 42 h 64"/>
                <a:gd name="T68" fmla="*/ 7 w 61"/>
                <a:gd name="T69" fmla="*/ 46 h 64"/>
                <a:gd name="T70" fmla="*/ 9 w 61"/>
                <a:gd name="T71" fmla="*/ 48 h 64"/>
                <a:gd name="T72" fmla="*/ 7 w 61"/>
                <a:gd name="T73" fmla="*/ 51 h 64"/>
                <a:gd name="T74" fmla="*/ 1 w 61"/>
                <a:gd name="T75" fmla="*/ 51 h 64"/>
                <a:gd name="T76" fmla="*/ 0 w 61"/>
                <a:gd name="T77" fmla="*/ 55 h 64"/>
                <a:gd name="T78" fmla="*/ 7 w 61"/>
                <a:gd name="T79" fmla="*/ 54 h 64"/>
                <a:gd name="T80" fmla="*/ 0 w 61"/>
                <a:gd name="T81" fmla="*/ 59 h 64"/>
                <a:gd name="T82" fmla="*/ 1 w 61"/>
                <a:gd name="T83" fmla="*/ 62 h 64"/>
                <a:gd name="T84" fmla="*/ 9 w 61"/>
                <a:gd name="T85" fmla="*/ 59 h 64"/>
                <a:gd name="T86" fmla="*/ 1 w 61"/>
                <a:gd name="T87" fmla="*/ 63 h 64"/>
                <a:gd name="T88" fmla="*/ 7 w 61"/>
                <a:gd name="T89" fmla="*/ 62 h 64"/>
                <a:gd name="T90" fmla="*/ 7 w 61"/>
                <a:gd name="T91" fmla="*/ 64 h 64"/>
                <a:gd name="T92" fmla="*/ 14 w 61"/>
                <a:gd name="T93" fmla="*/ 64 h 64"/>
                <a:gd name="T94" fmla="*/ 24 w 61"/>
                <a:gd name="T95" fmla="*/ 63 h 64"/>
                <a:gd name="T96" fmla="*/ 28 w 61"/>
                <a:gd name="T97" fmla="*/ 59 h 64"/>
                <a:gd name="T98" fmla="*/ 36 w 61"/>
                <a:gd name="T99" fmla="*/ 58 h 64"/>
                <a:gd name="T100" fmla="*/ 44 w 61"/>
                <a:gd name="T101" fmla="*/ 54 h 64"/>
                <a:gd name="T102" fmla="*/ 48 w 61"/>
                <a:gd name="T103" fmla="*/ 51 h 64"/>
                <a:gd name="T104" fmla="*/ 49 w 61"/>
                <a:gd name="T105" fmla="*/ 54 h 64"/>
                <a:gd name="T106" fmla="*/ 54 w 61"/>
                <a:gd name="T107" fmla="*/ 51 h 64"/>
                <a:gd name="T108" fmla="*/ 54 w 61"/>
                <a:gd name="T109" fmla="*/ 50 h 64"/>
                <a:gd name="T110" fmla="*/ 58 w 61"/>
                <a:gd name="T111" fmla="*/ 44 h 64"/>
                <a:gd name="T112" fmla="*/ 58 w 61"/>
                <a:gd name="T113" fmla="*/ 32 h 64"/>
                <a:gd name="T114" fmla="*/ 61 w 61"/>
                <a:gd name="T115" fmla="*/ 31 h 64"/>
                <a:gd name="T116" fmla="*/ 57 w 61"/>
                <a:gd name="T117" fmla="*/ 23 h 64"/>
                <a:gd name="T118" fmla="*/ 58 w 61"/>
                <a:gd name="T119" fmla="*/ 20 h 64"/>
                <a:gd name="T120" fmla="*/ 58 w 61"/>
                <a:gd name="T121" fmla="*/ 20 h 64"/>
                <a:gd name="T122" fmla="*/ 58 w 61"/>
                <a:gd name="T123" fmla="*/ 20 h 64"/>
                <a:gd name="T124" fmla="*/ 58 w 61"/>
                <a:gd name="T125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64">
                  <a:moveTo>
                    <a:pt x="58" y="20"/>
                  </a:moveTo>
                  <a:lnTo>
                    <a:pt x="57" y="20"/>
                  </a:lnTo>
                  <a:lnTo>
                    <a:pt x="54" y="20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37" y="15"/>
                  </a:lnTo>
                  <a:lnTo>
                    <a:pt x="36" y="14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28" y="15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8"/>
                  </a:lnTo>
                  <a:lnTo>
                    <a:pt x="14" y="15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0" y="27"/>
                  </a:lnTo>
                  <a:lnTo>
                    <a:pt x="9" y="28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4" y="34"/>
                  </a:lnTo>
                  <a:lnTo>
                    <a:pt x="22" y="34"/>
                  </a:lnTo>
                  <a:lnTo>
                    <a:pt x="17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7" y="46"/>
                  </a:lnTo>
                  <a:lnTo>
                    <a:pt x="13" y="46"/>
                  </a:lnTo>
                  <a:lnTo>
                    <a:pt x="9" y="48"/>
                  </a:lnTo>
                  <a:lnTo>
                    <a:pt x="7" y="50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2"/>
                  </a:lnTo>
                  <a:lnTo>
                    <a:pt x="9" y="59"/>
                  </a:lnTo>
                  <a:lnTo>
                    <a:pt x="5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7" y="62"/>
                  </a:lnTo>
                  <a:lnTo>
                    <a:pt x="10" y="62"/>
                  </a:lnTo>
                  <a:lnTo>
                    <a:pt x="7" y="64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6" y="62"/>
                  </a:lnTo>
                  <a:lnTo>
                    <a:pt x="28" y="59"/>
                  </a:lnTo>
                  <a:lnTo>
                    <a:pt x="32" y="59"/>
                  </a:lnTo>
                  <a:lnTo>
                    <a:pt x="36" y="58"/>
                  </a:lnTo>
                  <a:lnTo>
                    <a:pt x="37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8" y="51"/>
                  </a:lnTo>
                  <a:lnTo>
                    <a:pt x="48" y="54"/>
                  </a:lnTo>
                  <a:lnTo>
                    <a:pt x="49" y="54"/>
                  </a:lnTo>
                  <a:lnTo>
                    <a:pt x="50" y="54"/>
                  </a:lnTo>
                  <a:lnTo>
                    <a:pt x="54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7" y="48"/>
                  </a:lnTo>
                  <a:lnTo>
                    <a:pt x="58" y="44"/>
                  </a:lnTo>
                  <a:lnTo>
                    <a:pt x="61" y="38"/>
                  </a:lnTo>
                  <a:lnTo>
                    <a:pt x="58" y="32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58" y="27"/>
                  </a:lnTo>
                  <a:lnTo>
                    <a:pt x="57" y="23"/>
                  </a:lnTo>
                  <a:lnTo>
                    <a:pt x="61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9" name="Freeform 158"/>
            <p:cNvSpPr>
              <a:spLocks/>
            </p:cNvSpPr>
            <p:nvPr/>
          </p:nvSpPr>
          <p:spPr bwMode="auto">
            <a:xfrm>
              <a:off x="7205428" y="1224720"/>
              <a:ext cx="1203309" cy="1449782"/>
            </a:xfrm>
            <a:custGeom>
              <a:avLst/>
              <a:gdLst>
                <a:gd name="T0" fmla="*/ 137 w 141"/>
                <a:gd name="T1" fmla="*/ 120 h 163"/>
                <a:gd name="T2" fmla="*/ 141 w 141"/>
                <a:gd name="T3" fmla="*/ 113 h 163"/>
                <a:gd name="T4" fmla="*/ 119 w 141"/>
                <a:gd name="T5" fmla="*/ 100 h 163"/>
                <a:gd name="T6" fmla="*/ 126 w 141"/>
                <a:gd name="T7" fmla="*/ 89 h 163"/>
                <a:gd name="T8" fmla="*/ 119 w 141"/>
                <a:gd name="T9" fmla="*/ 84 h 163"/>
                <a:gd name="T10" fmla="*/ 114 w 141"/>
                <a:gd name="T11" fmla="*/ 80 h 163"/>
                <a:gd name="T12" fmla="*/ 113 w 141"/>
                <a:gd name="T13" fmla="*/ 75 h 163"/>
                <a:gd name="T14" fmla="*/ 113 w 141"/>
                <a:gd name="T15" fmla="*/ 69 h 163"/>
                <a:gd name="T16" fmla="*/ 110 w 141"/>
                <a:gd name="T17" fmla="*/ 57 h 163"/>
                <a:gd name="T18" fmla="*/ 102 w 141"/>
                <a:gd name="T19" fmla="*/ 45 h 163"/>
                <a:gd name="T20" fmla="*/ 110 w 141"/>
                <a:gd name="T21" fmla="*/ 39 h 163"/>
                <a:gd name="T22" fmla="*/ 97 w 141"/>
                <a:gd name="T23" fmla="*/ 29 h 163"/>
                <a:gd name="T24" fmla="*/ 89 w 141"/>
                <a:gd name="T25" fmla="*/ 25 h 163"/>
                <a:gd name="T26" fmla="*/ 92 w 141"/>
                <a:gd name="T27" fmla="*/ 21 h 163"/>
                <a:gd name="T28" fmla="*/ 89 w 141"/>
                <a:gd name="T29" fmla="*/ 17 h 163"/>
                <a:gd name="T30" fmla="*/ 96 w 141"/>
                <a:gd name="T31" fmla="*/ 13 h 163"/>
                <a:gd name="T32" fmla="*/ 93 w 141"/>
                <a:gd name="T33" fmla="*/ 6 h 163"/>
                <a:gd name="T34" fmla="*/ 78 w 141"/>
                <a:gd name="T35" fmla="*/ 0 h 163"/>
                <a:gd name="T36" fmla="*/ 72 w 141"/>
                <a:gd name="T37" fmla="*/ 2 h 163"/>
                <a:gd name="T38" fmla="*/ 58 w 141"/>
                <a:gd name="T39" fmla="*/ 6 h 163"/>
                <a:gd name="T40" fmla="*/ 57 w 141"/>
                <a:gd name="T41" fmla="*/ 17 h 163"/>
                <a:gd name="T42" fmla="*/ 52 w 141"/>
                <a:gd name="T43" fmla="*/ 19 h 163"/>
                <a:gd name="T44" fmla="*/ 44 w 141"/>
                <a:gd name="T45" fmla="*/ 21 h 163"/>
                <a:gd name="T46" fmla="*/ 30 w 141"/>
                <a:gd name="T47" fmla="*/ 21 h 163"/>
                <a:gd name="T48" fmla="*/ 9 w 141"/>
                <a:gd name="T49" fmla="*/ 13 h 163"/>
                <a:gd name="T50" fmla="*/ 4 w 141"/>
                <a:gd name="T51" fmla="*/ 13 h 163"/>
                <a:gd name="T52" fmla="*/ 19 w 141"/>
                <a:gd name="T53" fmla="*/ 23 h 163"/>
                <a:gd name="T54" fmla="*/ 32 w 141"/>
                <a:gd name="T55" fmla="*/ 31 h 163"/>
                <a:gd name="T56" fmla="*/ 32 w 141"/>
                <a:gd name="T57" fmla="*/ 36 h 163"/>
                <a:gd name="T58" fmla="*/ 36 w 141"/>
                <a:gd name="T59" fmla="*/ 43 h 163"/>
                <a:gd name="T60" fmla="*/ 38 w 141"/>
                <a:gd name="T61" fmla="*/ 48 h 163"/>
                <a:gd name="T62" fmla="*/ 38 w 141"/>
                <a:gd name="T63" fmla="*/ 53 h 163"/>
                <a:gd name="T64" fmla="*/ 44 w 141"/>
                <a:gd name="T65" fmla="*/ 65 h 163"/>
                <a:gd name="T66" fmla="*/ 49 w 141"/>
                <a:gd name="T67" fmla="*/ 67 h 163"/>
                <a:gd name="T68" fmla="*/ 58 w 141"/>
                <a:gd name="T69" fmla="*/ 71 h 163"/>
                <a:gd name="T70" fmla="*/ 61 w 141"/>
                <a:gd name="T71" fmla="*/ 76 h 163"/>
                <a:gd name="T72" fmla="*/ 61 w 141"/>
                <a:gd name="T73" fmla="*/ 83 h 163"/>
                <a:gd name="T74" fmla="*/ 49 w 141"/>
                <a:gd name="T75" fmla="*/ 86 h 163"/>
                <a:gd name="T76" fmla="*/ 38 w 141"/>
                <a:gd name="T77" fmla="*/ 93 h 163"/>
                <a:gd name="T78" fmla="*/ 32 w 141"/>
                <a:gd name="T79" fmla="*/ 100 h 163"/>
                <a:gd name="T80" fmla="*/ 29 w 141"/>
                <a:gd name="T81" fmla="*/ 101 h 163"/>
                <a:gd name="T82" fmla="*/ 23 w 141"/>
                <a:gd name="T83" fmla="*/ 106 h 163"/>
                <a:gd name="T84" fmla="*/ 17 w 141"/>
                <a:gd name="T85" fmla="*/ 109 h 163"/>
                <a:gd name="T86" fmla="*/ 15 w 141"/>
                <a:gd name="T87" fmla="*/ 113 h 163"/>
                <a:gd name="T88" fmla="*/ 15 w 141"/>
                <a:gd name="T89" fmla="*/ 124 h 163"/>
                <a:gd name="T90" fmla="*/ 21 w 141"/>
                <a:gd name="T91" fmla="*/ 136 h 163"/>
                <a:gd name="T92" fmla="*/ 19 w 141"/>
                <a:gd name="T93" fmla="*/ 141 h 163"/>
                <a:gd name="T94" fmla="*/ 19 w 141"/>
                <a:gd name="T95" fmla="*/ 149 h 163"/>
                <a:gd name="T96" fmla="*/ 25 w 141"/>
                <a:gd name="T97" fmla="*/ 150 h 163"/>
                <a:gd name="T98" fmla="*/ 36 w 141"/>
                <a:gd name="T99" fmla="*/ 157 h 163"/>
                <a:gd name="T100" fmla="*/ 40 w 141"/>
                <a:gd name="T101" fmla="*/ 158 h 163"/>
                <a:gd name="T102" fmla="*/ 40 w 141"/>
                <a:gd name="T103" fmla="*/ 163 h 163"/>
                <a:gd name="T104" fmla="*/ 56 w 141"/>
                <a:gd name="T105" fmla="*/ 159 h 163"/>
                <a:gd name="T106" fmla="*/ 61 w 141"/>
                <a:gd name="T107" fmla="*/ 158 h 163"/>
                <a:gd name="T108" fmla="*/ 74 w 141"/>
                <a:gd name="T109" fmla="*/ 154 h 163"/>
                <a:gd name="T110" fmla="*/ 76 w 141"/>
                <a:gd name="T111" fmla="*/ 154 h 163"/>
                <a:gd name="T112" fmla="*/ 80 w 141"/>
                <a:gd name="T113" fmla="*/ 153 h 163"/>
                <a:gd name="T114" fmla="*/ 86 w 141"/>
                <a:gd name="T115" fmla="*/ 153 h 163"/>
                <a:gd name="T116" fmla="*/ 96 w 141"/>
                <a:gd name="T117" fmla="*/ 153 h 163"/>
                <a:gd name="T118" fmla="*/ 109 w 141"/>
                <a:gd name="T119" fmla="*/ 145 h 163"/>
                <a:gd name="T120" fmla="*/ 118 w 141"/>
                <a:gd name="T121" fmla="*/ 137 h 163"/>
                <a:gd name="T122" fmla="*/ 118 w 141"/>
                <a:gd name="T123" fmla="*/ 13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163">
                  <a:moveTo>
                    <a:pt x="118" y="137"/>
                  </a:moveTo>
                  <a:lnTo>
                    <a:pt x="135" y="122"/>
                  </a:lnTo>
                  <a:lnTo>
                    <a:pt x="137" y="120"/>
                  </a:lnTo>
                  <a:lnTo>
                    <a:pt x="139" y="118"/>
                  </a:lnTo>
                  <a:lnTo>
                    <a:pt x="141" y="114"/>
                  </a:lnTo>
                  <a:lnTo>
                    <a:pt x="141" y="113"/>
                  </a:lnTo>
                  <a:lnTo>
                    <a:pt x="141" y="110"/>
                  </a:lnTo>
                  <a:lnTo>
                    <a:pt x="139" y="109"/>
                  </a:lnTo>
                  <a:lnTo>
                    <a:pt x="119" y="100"/>
                  </a:lnTo>
                  <a:lnTo>
                    <a:pt x="126" y="96"/>
                  </a:lnTo>
                  <a:lnTo>
                    <a:pt x="127" y="92"/>
                  </a:lnTo>
                  <a:lnTo>
                    <a:pt x="126" y="89"/>
                  </a:lnTo>
                  <a:lnTo>
                    <a:pt x="119" y="88"/>
                  </a:lnTo>
                  <a:lnTo>
                    <a:pt x="118" y="86"/>
                  </a:lnTo>
                  <a:lnTo>
                    <a:pt x="119" y="84"/>
                  </a:lnTo>
                  <a:lnTo>
                    <a:pt x="118" y="83"/>
                  </a:lnTo>
                  <a:lnTo>
                    <a:pt x="115" y="83"/>
                  </a:lnTo>
                  <a:lnTo>
                    <a:pt x="114" y="80"/>
                  </a:lnTo>
                  <a:lnTo>
                    <a:pt x="113" y="79"/>
                  </a:lnTo>
                  <a:lnTo>
                    <a:pt x="114" y="76"/>
                  </a:lnTo>
                  <a:lnTo>
                    <a:pt x="113" y="75"/>
                  </a:lnTo>
                  <a:lnTo>
                    <a:pt x="113" y="73"/>
                  </a:lnTo>
                  <a:lnTo>
                    <a:pt x="114" y="71"/>
                  </a:lnTo>
                  <a:lnTo>
                    <a:pt x="113" y="69"/>
                  </a:lnTo>
                  <a:lnTo>
                    <a:pt x="115" y="67"/>
                  </a:lnTo>
                  <a:lnTo>
                    <a:pt x="114" y="63"/>
                  </a:lnTo>
                  <a:lnTo>
                    <a:pt x="110" y="57"/>
                  </a:lnTo>
                  <a:lnTo>
                    <a:pt x="102" y="49"/>
                  </a:lnTo>
                  <a:lnTo>
                    <a:pt x="101" y="48"/>
                  </a:lnTo>
                  <a:lnTo>
                    <a:pt x="102" y="45"/>
                  </a:lnTo>
                  <a:lnTo>
                    <a:pt x="105" y="43"/>
                  </a:lnTo>
                  <a:lnTo>
                    <a:pt x="109" y="40"/>
                  </a:lnTo>
                  <a:lnTo>
                    <a:pt x="110" y="39"/>
                  </a:lnTo>
                  <a:lnTo>
                    <a:pt x="110" y="36"/>
                  </a:lnTo>
                  <a:lnTo>
                    <a:pt x="101" y="31"/>
                  </a:lnTo>
                  <a:lnTo>
                    <a:pt x="97" y="29"/>
                  </a:lnTo>
                  <a:lnTo>
                    <a:pt x="93" y="27"/>
                  </a:lnTo>
                  <a:lnTo>
                    <a:pt x="90" y="25"/>
                  </a:lnTo>
                  <a:lnTo>
                    <a:pt x="89" y="25"/>
                  </a:lnTo>
                  <a:lnTo>
                    <a:pt x="90" y="24"/>
                  </a:lnTo>
                  <a:lnTo>
                    <a:pt x="90" y="23"/>
                  </a:lnTo>
                  <a:lnTo>
                    <a:pt x="92" y="21"/>
                  </a:lnTo>
                  <a:lnTo>
                    <a:pt x="93" y="19"/>
                  </a:lnTo>
                  <a:lnTo>
                    <a:pt x="92" y="19"/>
                  </a:lnTo>
                  <a:lnTo>
                    <a:pt x="89" y="17"/>
                  </a:lnTo>
                  <a:lnTo>
                    <a:pt x="93" y="17"/>
                  </a:lnTo>
                  <a:lnTo>
                    <a:pt x="97" y="16"/>
                  </a:lnTo>
                  <a:lnTo>
                    <a:pt x="96" y="13"/>
                  </a:lnTo>
                  <a:lnTo>
                    <a:pt x="97" y="10"/>
                  </a:lnTo>
                  <a:lnTo>
                    <a:pt x="97" y="8"/>
                  </a:lnTo>
                  <a:lnTo>
                    <a:pt x="93" y="6"/>
                  </a:lnTo>
                  <a:lnTo>
                    <a:pt x="84" y="2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6"/>
                  </a:lnTo>
                  <a:lnTo>
                    <a:pt x="57" y="10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3" y="17"/>
                  </a:lnTo>
                  <a:lnTo>
                    <a:pt x="52" y="19"/>
                  </a:lnTo>
                  <a:lnTo>
                    <a:pt x="49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0" y="19"/>
                  </a:lnTo>
                  <a:lnTo>
                    <a:pt x="36" y="19"/>
                  </a:lnTo>
                  <a:lnTo>
                    <a:pt x="30" y="21"/>
                  </a:lnTo>
                  <a:lnTo>
                    <a:pt x="23" y="21"/>
                  </a:lnTo>
                  <a:lnTo>
                    <a:pt x="17" y="17"/>
                  </a:lnTo>
                  <a:lnTo>
                    <a:pt x="9" y="13"/>
                  </a:lnTo>
                  <a:lnTo>
                    <a:pt x="5" y="12"/>
                  </a:lnTo>
                  <a:lnTo>
                    <a:pt x="1" y="13"/>
                  </a:lnTo>
                  <a:lnTo>
                    <a:pt x="4" y="13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19" y="23"/>
                  </a:lnTo>
                  <a:lnTo>
                    <a:pt x="26" y="27"/>
                  </a:lnTo>
                  <a:lnTo>
                    <a:pt x="29" y="29"/>
                  </a:lnTo>
                  <a:lnTo>
                    <a:pt x="32" y="31"/>
                  </a:lnTo>
                  <a:lnTo>
                    <a:pt x="34" y="32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lnTo>
                    <a:pt x="38" y="48"/>
                  </a:lnTo>
                  <a:lnTo>
                    <a:pt x="40" y="49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4" y="65"/>
                  </a:lnTo>
                  <a:lnTo>
                    <a:pt x="44" y="65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8" y="71"/>
                  </a:lnTo>
                  <a:lnTo>
                    <a:pt x="58" y="73"/>
                  </a:lnTo>
                  <a:lnTo>
                    <a:pt x="58" y="76"/>
                  </a:lnTo>
                  <a:lnTo>
                    <a:pt x="61" y="76"/>
                  </a:lnTo>
                  <a:lnTo>
                    <a:pt x="62" y="79"/>
                  </a:lnTo>
                  <a:lnTo>
                    <a:pt x="58" y="80"/>
                  </a:lnTo>
                  <a:lnTo>
                    <a:pt x="61" y="83"/>
                  </a:lnTo>
                  <a:lnTo>
                    <a:pt x="57" y="80"/>
                  </a:lnTo>
                  <a:lnTo>
                    <a:pt x="53" y="83"/>
                  </a:lnTo>
                  <a:lnTo>
                    <a:pt x="49" y="86"/>
                  </a:lnTo>
                  <a:lnTo>
                    <a:pt x="42" y="92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8" y="96"/>
                  </a:lnTo>
                  <a:lnTo>
                    <a:pt x="34" y="97"/>
                  </a:lnTo>
                  <a:lnTo>
                    <a:pt x="32" y="100"/>
                  </a:lnTo>
                  <a:lnTo>
                    <a:pt x="32" y="101"/>
                  </a:lnTo>
                  <a:lnTo>
                    <a:pt x="30" y="101"/>
                  </a:lnTo>
                  <a:lnTo>
                    <a:pt x="29" y="101"/>
                  </a:lnTo>
                  <a:lnTo>
                    <a:pt x="26" y="102"/>
                  </a:lnTo>
                  <a:lnTo>
                    <a:pt x="26" y="105"/>
                  </a:lnTo>
                  <a:lnTo>
                    <a:pt x="23" y="106"/>
                  </a:lnTo>
                  <a:lnTo>
                    <a:pt x="19" y="106"/>
                  </a:lnTo>
                  <a:lnTo>
                    <a:pt x="17" y="106"/>
                  </a:lnTo>
                  <a:lnTo>
                    <a:pt x="17" y="109"/>
                  </a:lnTo>
                  <a:lnTo>
                    <a:pt x="19" y="110"/>
                  </a:lnTo>
                  <a:lnTo>
                    <a:pt x="17" y="110"/>
                  </a:lnTo>
                  <a:lnTo>
                    <a:pt x="15" y="113"/>
                  </a:lnTo>
                  <a:lnTo>
                    <a:pt x="12" y="116"/>
                  </a:lnTo>
                  <a:lnTo>
                    <a:pt x="15" y="120"/>
                  </a:lnTo>
                  <a:lnTo>
                    <a:pt x="15" y="124"/>
                  </a:lnTo>
                  <a:lnTo>
                    <a:pt x="15" y="126"/>
                  </a:lnTo>
                  <a:lnTo>
                    <a:pt x="17" y="132"/>
                  </a:lnTo>
                  <a:lnTo>
                    <a:pt x="21" y="136"/>
                  </a:lnTo>
                  <a:lnTo>
                    <a:pt x="19" y="136"/>
                  </a:lnTo>
                  <a:lnTo>
                    <a:pt x="19" y="137"/>
                  </a:lnTo>
                  <a:lnTo>
                    <a:pt x="19" y="141"/>
                  </a:lnTo>
                  <a:lnTo>
                    <a:pt x="17" y="144"/>
                  </a:lnTo>
                  <a:lnTo>
                    <a:pt x="19" y="145"/>
                  </a:lnTo>
                  <a:lnTo>
                    <a:pt x="19" y="149"/>
                  </a:lnTo>
                  <a:lnTo>
                    <a:pt x="21" y="150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30" y="153"/>
                  </a:lnTo>
                  <a:lnTo>
                    <a:pt x="34" y="154"/>
                  </a:lnTo>
                  <a:lnTo>
                    <a:pt x="36" y="157"/>
                  </a:lnTo>
                  <a:lnTo>
                    <a:pt x="40" y="154"/>
                  </a:lnTo>
                  <a:lnTo>
                    <a:pt x="38" y="157"/>
                  </a:lnTo>
                  <a:lnTo>
                    <a:pt x="40" y="158"/>
                  </a:lnTo>
                  <a:lnTo>
                    <a:pt x="44" y="159"/>
                  </a:lnTo>
                  <a:lnTo>
                    <a:pt x="42" y="159"/>
                  </a:lnTo>
                  <a:lnTo>
                    <a:pt x="40" y="163"/>
                  </a:lnTo>
                  <a:lnTo>
                    <a:pt x="44" y="162"/>
                  </a:lnTo>
                  <a:lnTo>
                    <a:pt x="49" y="159"/>
                  </a:lnTo>
                  <a:lnTo>
                    <a:pt x="56" y="159"/>
                  </a:lnTo>
                  <a:lnTo>
                    <a:pt x="57" y="159"/>
                  </a:lnTo>
                  <a:lnTo>
                    <a:pt x="58" y="159"/>
                  </a:lnTo>
                  <a:lnTo>
                    <a:pt x="61" y="158"/>
                  </a:lnTo>
                  <a:lnTo>
                    <a:pt x="65" y="157"/>
                  </a:lnTo>
                  <a:lnTo>
                    <a:pt x="70" y="157"/>
                  </a:lnTo>
                  <a:lnTo>
                    <a:pt x="74" y="154"/>
                  </a:lnTo>
                  <a:lnTo>
                    <a:pt x="74" y="157"/>
                  </a:lnTo>
                  <a:lnTo>
                    <a:pt x="76" y="157"/>
                  </a:lnTo>
                  <a:lnTo>
                    <a:pt x="76" y="154"/>
                  </a:lnTo>
                  <a:lnTo>
                    <a:pt x="78" y="154"/>
                  </a:lnTo>
                  <a:lnTo>
                    <a:pt x="78" y="153"/>
                  </a:lnTo>
                  <a:lnTo>
                    <a:pt x="80" y="153"/>
                  </a:lnTo>
                  <a:lnTo>
                    <a:pt x="82" y="154"/>
                  </a:lnTo>
                  <a:lnTo>
                    <a:pt x="84" y="153"/>
                  </a:lnTo>
                  <a:lnTo>
                    <a:pt x="86" y="153"/>
                  </a:lnTo>
                  <a:lnTo>
                    <a:pt x="92" y="150"/>
                  </a:lnTo>
                  <a:lnTo>
                    <a:pt x="93" y="150"/>
                  </a:lnTo>
                  <a:lnTo>
                    <a:pt x="96" y="153"/>
                  </a:lnTo>
                  <a:lnTo>
                    <a:pt x="97" y="153"/>
                  </a:lnTo>
                  <a:lnTo>
                    <a:pt x="101" y="150"/>
                  </a:lnTo>
                  <a:lnTo>
                    <a:pt x="109" y="145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0" name="Freeform 159"/>
            <p:cNvSpPr>
              <a:spLocks noEditPoints="1"/>
            </p:cNvSpPr>
            <p:nvPr/>
          </p:nvSpPr>
          <p:spPr bwMode="auto">
            <a:xfrm>
              <a:off x="5583950" y="1073517"/>
              <a:ext cx="2594360" cy="1867815"/>
            </a:xfrm>
            <a:custGeom>
              <a:avLst/>
              <a:gdLst>
                <a:gd name="T0" fmla="*/ 180 w 229"/>
                <a:gd name="T1" fmla="*/ 29 h 158"/>
                <a:gd name="T2" fmla="*/ 200 w 229"/>
                <a:gd name="T3" fmla="*/ 13 h 158"/>
                <a:gd name="T4" fmla="*/ 219 w 229"/>
                <a:gd name="T5" fmla="*/ 22 h 158"/>
                <a:gd name="T6" fmla="*/ 215 w 229"/>
                <a:gd name="T7" fmla="*/ 13 h 158"/>
                <a:gd name="T8" fmla="*/ 222 w 229"/>
                <a:gd name="T9" fmla="*/ 6 h 158"/>
                <a:gd name="T10" fmla="*/ 206 w 229"/>
                <a:gd name="T11" fmla="*/ 9 h 158"/>
                <a:gd name="T12" fmla="*/ 195 w 229"/>
                <a:gd name="T13" fmla="*/ 3 h 158"/>
                <a:gd name="T14" fmla="*/ 190 w 229"/>
                <a:gd name="T15" fmla="*/ 7 h 158"/>
                <a:gd name="T16" fmla="*/ 180 w 229"/>
                <a:gd name="T17" fmla="*/ 9 h 158"/>
                <a:gd name="T18" fmla="*/ 175 w 229"/>
                <a:gd name="T19" fmla="*/ 3 h 158"/>
                <a:gd name="T20" fmla="*/ 165 w 229"/>
                <a:gd name="T21" fmla="*/ 13 h 158"/>
                <a:gd name="T22" fmla="*/ 152 w 229"/>
                <a:gd name="T23" fmla="*/ 10 h 158"/>
                <a:gd name="T24" fmla="*/ 144 w 229"/>
                <a:gd name="T25" fmla="*/ 14 h 158"/>
                <a:gd name="T26" fmla="*/ 134 w 229"/>
                <a:gd name="T27" fmla="*/ 22 h 158"/>
                <a:gd name="T28" fmla="*/ 127 w 229"/>
                <a:gd name="T29" fmla="*/ 17 h 158"/>
                <a:gd name="T30" fmla="*/ 119 w 229"/>
                <a:gd name="T31" fmla="*/ 22 h 158"/>
                <a:gd name="T32" fmla="*/ 106 w 229"/>
                <a:gd name="T33" fmla="*/ 30 h 158"/>
                <a:gd name="T34" fmla="*/ 106 w 229"/>
                <a:gd name="T35" fmla="*/ 37 h 158"/>
                <a:gd name="T36" fmla="*/ 100 w 229"/>
                <a:gd name="T37" fmla="*/ 37 h 158"/>
                <a:gd name="T38" fmla="*/ 94 w 229"/>
                <a:gd name="T39" fmla="*/ 40 h 158"/>
                <a:gd name="T40" fmla="*/ 87 w 229"/>
                <a:gd name="T41" fmla="*/ 45 h 158"/>
                <a:gd name="T42" fmla="*/ 87 w 229"/>
                <a:gd name="T43" fmla="*/ 47 h 158"/>
                <a:gd name="T44" fmla="*/ 79 w 229"/>
                <a:gd name="T45" fmla="*/ 55 h 158"/>
                <a:gd name="T46" fmla="*/ 79 w 229"/>
                <a:gd name="T47" fmla="*/ 57 h 158"/>
                <a:gd name="T48" fmla="*/ 70 w 229"/>
                <a:gd name="T49" fmla="*/ 68 h 158"/>
                <a:gd name="T50" fmla="*/ 61 w 229"/>
                <a:gd name="T51" fmla="*/ 75 h 158"/>
                <a:gd name="T52" fmla="*/ 57 w 229"/>
                <a:gd name="T53" fmla="*/ 76 h 158"/>
                <a:gd name="T54" fmla="*/ 48 w 229"/>
                <a:gd name="T55" fmla="*/ 86 h 158"/>
                <a:gd name="T56" fmla="*/ 58 w 229"/>
                <a:gd name="T57" fmla="*/ 86 h 158"/>
                <a:gd name="T58" fmla="*/ 47 w 229"/>
                <a:gd name="T59" fmla="*/ 90 h 158"/>
                <a:gd name="T60" fmla="*/ 36 w 229"/>
                <a:gd name="T61" fmla="*/ 93 h 158"/>
                <a:gd name="T62" fmla="*/ 31 w 229"/>
                <a:gd name="T63" fmla="*/ 98 h 158"/>
                <a:gd name="T64" fmla="*/ 25 w 229"/>
                <a:gd name="T65" fmla="*/ 100 h 158"/>
                <a:gd name="T66" fmla="*/ 14 w 229"/>
                <a:gd name="T67" fmla="*/ 105 h 158"/>
                <a:gd name="T68" fmla="*/ 3 w 229"/>
                <a:gd name="T69" fmla="*/ 109 h 158"/>
                <a:gd name="T70" fmla="*/ 4 w 229"/>
                <a:gd name="T71" fmla="*/ 116 h 158"/>
                <a:gd name="T72" fmla="*/ 1 w 229"/>
                <a:gd name="T73" fmla="*/ 123 h 158"/>
                <a:gd name="T74" fmla="*/ 3 w 229"/>
                <a:gd name="T75" fmla="*/ 129 h 158"/>
                <a:gd name="T76" fmla="*/ 15 w 229"/>
                <a:gd name="T77" fmla="*/ 132 h 158"/>
                <a:gd name="T78" fmla="*/ 5 w 229"/>
                <a:gd name="T79" fmla="*/ 138 h 158"/>
                <a:gd name="T80" fmla="*/ 11 w 229"/>
                <a:gd name="T81" fmla="*/ 139 h 158"/>
                <a:gd name="T82" fmla="*/ 11 w 229"/>
                <a:gd name="T83" fmla="*/ 148 h 158"/>
                <a:gd name="T84" fmla="*/ 21 w 229"/>
                <a:gd name="T85" fmla="*/ 158 h 158"/>
                <a:gd name="T86" fmla="*/ 47 w 229"/>
                <a:gd name="T87" fmla="*/ 146 h 158"/>
                <a:gd name="T88" fmla="*/ 54 w 229"/>
                <a:gd name="T89" fmla="*/ 135 h 158"/>
                <a:gd name="T90" fmla="*/ 61 w 229"/>
                <a:gd name="T91" fmla="*/ 146 h 158"/>
                <a:gd name="T92" fmla="*/ 71 w 229"/>
                <a:gd name="T93" fmla="*/ 132 h 158"/>
                <a:gd name="T94" fmla="*/ 68 w 229"/>
                <a:gd name="T95" fmla="*/ 112 h 158"/>
                <a:gd name="T96" fmla="*/ 70 w 229"/>
                <a:gd name="T97" fmla="*/ 86 h 158"/>
                <a:gd name="T98" fmla="*/ 89 w 229"/>
                <a:gd name="T99" fmla="*/ 69 h 158"/>
                <a:gd name="T100" fmla="*/ 106 w 229"/>
                <a:gd name="T101" fmla="*/ 46 h 158"/>
                <a:gd name="T102" fmla="*/ 122 w 229"/>
                <a:gd name="T103" fmla="*/ 30 h 158"/>
                <a:gd name="T104" fmla="*/ 143 w 229"/>
                <a:gd name="T105" fmla="*/ 25 h 158"/>
                <a:gd name="T106" fmla="*/ 5 w 229"/>
                <a:gd name="T107" fmla="*/ 141 h 158"/>
                <a:gd name="T108" fmla="*/ 18 w 229"/>
                <a:gd name="T109" fmla="*/ 122 h 158"/>
                <a:gd name="T110" fmla="*/ 21 w 229"/>
                <a:gd name="T111" fmla="*/ 106 h 158"/>
                <a:gd name="T112" fmla="*/ 23 w 229"/>
                <a:gd name="T113" fmla="*/ 116 h 158"/>
                <a:gd name="T114" fmla="*/ 73 w 229"/>
                <a:gd name="T115" fmla="*/ 6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158">
                  <a:moveTo>
                    <a:pt x="144" y="23"/>
                  </a:moveTo>
                  <a:cubicBezTo>
                    <a:pt x="147" y="22"/>
                    <a:pt x="147" y="22"/>
                    <a:pt x="147" y="22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86" y="26"/>
                    <a:pt x="186" y="26"/>
                    <a:pt x="186" y="26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3" y="14"/>
                    <a:pt x="193" y="14"/>
                    <a:pt x="193" y="14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22" y="20"/>
                    <a:pt x="222" y="20"/>
                    <a:pt x="222" y="20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4"/>
                    <a:pt x="218" y="14"/>
                    <a:pt x="218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2" y="12"/>
                    <a:pt x="212" y="12"/>
                    <a:pt x="212" y="12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9" y="13"/>
                    <a:pt x="219" y="13"/>
                    <a:pt x="219" y="13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226" y="10"/>
                    <a:pt x="226" y="10"/>
                    <a:pt x="226" y="10"/>
                  </a:cubicBezTo>
                  <a:cubicBezTo>
                    <a:pt x="229" y="10"/>
                    <a:pt x="229" y="10"/>
                    <a:pt x="229" y="10"/>
                  </a:cubicBezTo>
                  <a:cubicBezTo>
                    <a:pt x="229" y="9"/>
                    <a:pt x="229" y="9"/>
                    <a:pt x="229" y="9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8" y="6"/>
                    <a:pt x="218" y="6"/>
                    <a:pt x="218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206" y="9"/>
                    <a:pt x="206" y="9"/>
                    <a:pt x="206" y="9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2" y="9"/>
                    <a:pt x="182" y="9"/>
                    <a:pt x="182" y="9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49" y="14"/>
                    <a:pt x="149" y="14"/>
                    <a:pt x="149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8" y="158"/>
                    <a:pt x="18" y="158"/>
                    <a:pt x="18" y="158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63" y="148"/>
                    <a:pt x="63" y="148"/>
                    <a:pt x="63" y="148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6" y="138"/>
                    <a:pt x="66" y="138"/>
                    <a:pt x="66" y="138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6" y="23"/>
                    <a:pt x="146" y="23"/>
                    <a:pt x="146" y="23"/>
                  </a:cubicBezTo>
                  <a:lnTo>
                    <a:pt x="144" y="23"/>
                  </a:lnTo>
                  <a:close/>
                  <a:moveTo>
                    <a:pt x="4" y="123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5" y="122"/>
                    <a:pt x="5" y="122"/>
                    <a:pt x="5" y="122"/>
                  </a:cubicBezTo>
                  <a:lnTo>
                    <a:pt x="4" y="123"/>
                  </a:lnTo>
                  <a:close/>
                  <a:moveTo>
                    <a:pt x="5" y="141"/>
                  </a:moveTo>
                  <a:cubicBezTo>
                    <a:pt x="4" y="141"/>
                    <a:pt x="4" y="141"/>
                    <a:pt x="4" y="141"/>
                  </a:cubicBezTo>
                  <a:cubicBezTo>
                    <a:pt x="5" y="139"/>
                    <a:pt x="5" y="139"/>
                    <a:pt x="5" y="139"/>
                  </a:cubicBezTo>
                  <a:lnTo>
                    <a:pt x="5" y="141"/>
                  </a:lnTo>
                  <a:close/>
                  <a:moveTo>
                    <a:pt x="10" y="112"/>
                  </a:moveTo>
                  <a:cubicBezTo>
                    <a:pt x="10" y="111"/>
                    <a:pt x="10" y="111"/>
                    <a:pt x="10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3" y="111"/>
                    <a:pt x="13" y="111"/>
                    <a:pt x="13" y="111"/>
                  </a:cubicBezTo>
                  <a:lnTo>
                    <a:pt x="10" y="112"/>
                  </a:lnTo>
                  <a:close/>
                  <a:moveTo>
                    <a:pt x="21" y="119"/>
                  </a:moveTo>
                  <a:cubicBezTo>
                    <a:pt x="20" y="121"/>
                    <a:pt x="20" y="121"/>
                    <a:pt x="20" y="121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0" y="119"/>
                    <a:pt x="20" y="119"/>
                    <a:pt x="20" y="119"/>
                  </a:cubicBezTo>
                  <a:lnTo>
                    <a:pt x="21" y="119"/>
                  </a:lnTo>
                  <a:close/>
                  <a:moveTo>
                    <a:pt x="21" y="106"/>
                  </a:moveTo>
                  <a:cubicBezTo>
                    <a:pt x="18" y="108"/>
                    <a:pt x="18" y="108"/>
                    <a:pt x="18" y="108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106"/>
                    <a:pt x="20" y="106"/>
                    <a:pt x="20" y="106"/>
                  </a:cubicBezTo>
                  <a:lnTo>
                    <a:pt x="21" y="106"/>
                  </a:lnTo>
                  <a:close/>
                  <a:moveTo>
                    <a:pt x="25" y="118"/>
                  </a:moveTo>
                  <a:cubicBezTo>
                    <a:pt x="23" y="119"/>
                    <a:pt x="23" y="119"/>
                    <a:pt x="23" y="119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4" y="118"/>
                    <a:pt x="24" y="118"/>
                    <a:pt x="24" y="118"/>
                  </a:cubicBezTo>
                  <a:lnTo>
                    <a:pt x="25" y="118"/>
                  </a:lnTo>
                  <a:close/>
                  <a:moveTo>
                    <a:pt x="27" y="99"/>
                  </a:moveTo>
                  <a:cubicBezTo>
                    <a:pt x="30" y="99"/>
                    <a:pt x="30" y="99"/>
                    <a:pt x="30" y="99"/>
                  </a:cubicBezTo>
                  <a:cubicBezTo>
                    <a:pt x="31" y="100"/>
                    <a:pt x="31" y="100"/>
                    <a:pt x="31" y="100"/>
                  </a:cubicBezTo>
                  <a:lnTo>
                    <a:pt x="27" y="99"/>
                  </a:lnTo>
                  <a:close/>
                  <a:moveTo>
                    <a:pt x="73" y="68"/>
                  </a:moveTo>
                  <a:cubicBezTo>
                    <a:pt x="71" y="66"/>
                    <a:pt x="71" y="66"/>
                    <a:pt x="71" y="66"/>
                  </a:cubicBezTo>
                  <a:cubicBezTo>
                    <a:pt x="74" y="66"/>
                    <a:pt x="74" y="66"/>
                    <a:pt x="74" y="66"/>
                  </a:cubicBezTo>
                  <a:lnTo>
                    <a:pt x="73" y="68"/>
                  </a:lnTo>
                  <a:close/>
                  <a:moveTo>
                    <a:pt x="113" y="33"/>
                  </a:moveTo>
                  <a:cubicBezTo>
                    <a:pt x="111" y="32"/>
                    <a:pt x="111" y="32"/>
                    <a:pt x="111" y="32"/>
                  </a:cubicBezTo>
                  <a:cubicBezTo>
                    <a:pt x="114" y="32"/>
                    <a:pt x="114" y="32"/>
                    <a:pt x="114" y="32"/>
                  </a:cubicBezTo>
                  <a:lnTo>
                    <a:pt x="113" y="33"/>
                  </a:lnTo>
                  <a:close/>
                  <a:moveTo>
                    <a:pt x="130" y="22"/>
                  </a:moveTo>
                  <a:cubicBezTo>
                    <a:pt x="129" y="20"/>
                    <a:pt x="129" y="20"/>
                    <a:pt x="129" y="20"/>
                  </a:cubicBezTo>
                  <a:cubicBezTo>
                    <a:pt x="130" y="20"/>
                    <a:pt x="130" y="20"/>
                    <a:pt x="130" y="20"/>
                  </a:cubicBezTo>
                  <a:lnTo>
                    <a:pt x="130" y="22"/>
                  </a:lnTo>
                  <a:close/>
                </a:path>
              </a:pathLst>
            </a:custGeom>
            <a:solidFill>
              <a:srgbClr val="7030A0"/>
            </a:solidFill>
            <a:ln w="3175">
              <a:solidFill>
                <a:srgbClr val="7030A0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3" name="Freeform 173"/>
            <p:cNvSpPr>
              <a:spLocks noEditPoints="1"/>
            </p:cNvSpPr>
            <p:nvPr/>
          </p:nvSpPr>
          <p:spPr bwMode="auto">
            <a:xfrm>
              <a:off x="3749129" y="5156021"/>
              <a:ext cx="1630013" cy="1227417"/>
            </a:xfrm>
            <a:custGeom>
              <a:avLst/>
              <a:gdLst>
                <a:gd name="T0" fmla="*/ 134 w 144"/>
                <a:gd name="T1" fmla="*/ 23 h 104"/>
                <a:gd name="T2" fmla="*/ 136 w 144"/>
                <a:gd name="T3" fmla="*/ 20 h 104"/>
                <a:gd name="T4" fmla="*/ 130 w 144"/>
                <a:gd name="T5" fmla="*/ 18 h 104"/>
                <a:gd name="T6" fmla="*/ 124 w 144"/>
                <a:gd name="T7" fmla="*/ 18 h 104"/>
                <a:gd name="T8" fmla="*/ 116 w 144"/>
                <a:gd name="T9" fmla="*/ 15 h 104"/>
                <a:gd name="T10" fmla="*/ 110 w 144"/>
                <a:gd name="T11" fmla="*/ 13 h 104"/>
                <a:gd name="T12" fmla="*/ 103 w 144"/>
                <a:gd name="T13" fmla="*/ 14 h 104"/>
                <a:gd name="T14" fmla="*/ 97 w 144"/>
                <a:gd name="T15" fmla="*/ 13 h 104"/>
                <a:gd name="T16" fmla="*/ 87 w 144"/>
                <a:gd name="T17" fmla="*/ 10 h 104"/>
                <a:gd name="T18" fmla="*/ 83 w 144"/>
                <a:gd name="T19" fmla="*/ 5 h 104"/>
                <a:gd name="T20" fmla="*/ 70 w 144"/>
                <a:gd name="T21" fmla="*/ 4 h 104"/>
                <a:gd name="T22" fmla="*/ 58 w 144"/>
                <a:gd name="T23" fmla="*/ 4 h 104"/>
                <a:gd name="T24" fmla="*/ 34 w 144"/>
                <a:gd name="T25" fmla="*/ 2 h 104"/>
                <a:gd name="T26" fmla="*/ 23 w 144"/>
                <a:gd name="T27" fmla="*/ 1 h 104"/>
                <a:gd name="T28" fmla="*/ 14 w 144"/>
                <a:gd name="T29" fmla="*/ 1 h 104"/>
                <a:gd name="T30" fmla="*/ 10 w 144"/>
                <a:gd name="T31" fmla="*/ 4 h 104"/>
                <a:gd name="T32" fmla="*/ 3 w 144"/>
                <a:gd name="T33" fmla="*/ 7 h 104"/>
                <a:gd name="T34" fmla="*/ 1 w 144"/>
                <a:gd name="T35" fmla="*/ 13 h 104"/>
                <a:gd name="T36" fmla="*/ 1 w 144"/>
                <a:gd name="T37" fmla="*/ 17 h 104"/>
                <a:gd name="T38" fmla="*/ 3 w 144"/>
                <a:gd name="T39" fmla="*/ 17 h 104"/>
                <a:gd name="T40" fmla="*/ 3 w 144"/>
                <a:gd name="T41" fmla="*/ 21 h 104"/>
                <a:gd name="T42" fmla="*/ 4 w 144"/>
                <a:gd name="T43" fmla="*/ 24 h 104"/>
                <a:gd name="T44" fmla="*/ 8 w 144"/>
                <a:gd name="T45" fmla="*/ 23 h 104"/>
                <a:gd name="T46" fmla="*/ 10 w 144"/>
                <a:gd name="T47" fmla="*/ 24 h 104"/>
                <a:gd name="T48" fmla="*/ 14 w 144"/>
                <a:gd name="T49" fmla="*/ 25 h 104"/>
                <a:gd name="T50" fmla="*/ 21 w 144"/>
                <a:gd name="T51" fmla="*/ 24 h 104"/>
                <a:gd name="T52" fmla="*/ 27 w 144"/>
                <a:gd name="T53" fmla="*/ 25 h 104"/>
                <a:gd name="T54" fmla="*/ 30 w 144"/>
                <a:gd name="T55" fmla="*/ 30 h 104"/>
                <a:gd name="T56" fmla="*/ 23 w 144"/>
                <a:gd name="T57" fmla="*/ 37 h 104"/>
                <a:gd name="T58" fmla="*/ 23 w 144"/>
                <a:gd name="T59" fmla="*/ 47 h 104"/>
                <a:gd name="T60" fmla="*/ 21 w 144"/>
                <a:gd name="T61" fmla="*/ 51 h 104"/>
                <a:gd name="T62" fmla="*/ 17 w 144"/>
                <a:gd name="T63" fmla="*/ 56 h 104"/>
                <a:gd name="T64" fmla="*/ 17 w 144"/>
                <a:gd name="T65" fmla="*/ 60 h 104"/>
                <a:gd name="T66" fmla="*/ 17 w 144"/>
                <a:gd name="T67" fmla="*/ 68 h 104"/>
                <a:gd name="T68" fmla="*/ 17 w 144"/>
                <a:gd name="T69" fmla="*/ 74 h 104"/>
                <a:gd name="T70" fmla="*/ 17 w 144"/>
                <a:gd name="T71" fmla="*/ 78 h 104"/>
                <a:gd name="T72" fmla="*/ 13 w 144"/>
                <a:gd name="T73" fmla="*/ 83 h 104"/>
                <a:gd name="T74" fmla="*/ 18 w 144"/>
                <a:gd name="T75" fmla="*/ 88 h 104"/>
                <a:gd name="T76" fmla="*/ 25 w 144"/>
                <a:gd name="T77" fmla="*/ 94 h 104"/>
                <a:gd name="T78" fmla="*/ 27 w 144"/>
                <a:gd name="T79" fmla="*/ 97 h 104"/>
                <a:gd name="T80" fmla="*/ 28 w 144"/>
                <a:gd name="T81" fmla="*/ 103 h 104"/>
                <a:gd name="T82" fmla="*/ 36 w 144"/>
                <a:gd name="T83" fmla="*/ 103 h 104"/>
                <a:gd name="T84" fmla="*/ 46 w 144"/>
                <a:gd name="T85" fmla="*/ 97 h 104"/>
                <a:gd name="T86" fmla="*/ 64 w 144"/>
                <a:gd name="T87" fmla="*/ 96 h 104"/>
                <a:gd name="T88" fmla="*/ 73 w 144"/>
                <a:gd name="T89" fmla="*/ 94 h 104"/>
                <a:gd name="T90" fmla="*/ 83 w 144"/>
                <a:gd name="T91" fmla="*/ 84 h 104"/>
                <a:gd name="T92" fmla="*/ 90 w 144"/>
                <a:gd name="T93" fmla="*/ 78 h 104"/>
                <a:gd name="T94" fmla="*/ 100 w 144"/>
                <a:gd name="T95" fmla="*/ 67 h 104"/>
                <a:gd name="T96" fmla="*/ 97 w 144"/>
                <a:gd name="T97" fmla="*/ 53 h 104"/>
                <a:gd name="T98" fmla="*/ 107 w 144"/>
                <a:gd name="T99" fmla="*/ 41 h 104"/>
                <a:gd name="T100" fmla="*/ 117 w 144"/>
                <a:gd name="T101" fmla="*/ 34 h 104"/>
                <a:gd name="T102" fmla="*/ 25 w 144"/>
                <a:gd name="T103" fmla="*/ 94 h 104"/>
                <a:gd name="T104" fmla="*/ 133 w 144"/>
                <a:gd name="T105" fmla="*/ 53 h 104"/>
                <a:gd name="T106" fmla="*/ 126 w 144"/>
                <a:gd name="T107" fmla="*/ 57 h 104"/>
                <a:gd name="T108" fmla="*/ 133 w 144"/>
                <a:gd name="T109" fmla="*/ 60 h 104"/>
                <a:gd name="T110" fmla="*/ 137 w 144"/>
                <a:gd name="T111" fmla="*/ 54 h 104"/>
                <a:gd name="T112" fmla="*/ 115 w 144"/>
                <a:gd name="T113" fmla="*/ 66 h 104"/>
                <a:gd name="T114" fmla="*/ 117 w 144"/>
                <a:gd name="T115" fmla="*/ 64 h 104"/>
                <a:gd name="T116" fmla="*/ 140 w 144"/>
                <a:gd name="T117" fmla="*/ 52 h 104"/>
                <a:gd name="T118" fmla="*/ 144 w 144"/>
                <a:gd name="T1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4" h="104">
                  <a:moveTo>
                    <a:pt x="132" y="28"/>
                  </a:moveTo>
                  <a:cubicBezTo>
                    <a:pt x="133" y="27"/>
                    <a:pt x="133" y="27"/>
                    <a:pt x="133" y="27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6" y="30"/>
                    <a:pt x="126" y="30"/>
                    <a:pt x="126" y="30"/>
                  </a:cubicBezTo>
                  <a:lnTo>
                    <a:pt x="132" y="28"/>
                  </a:lnTo>
                  <a:close/>
                  <a:moveTo>
                    <a:pt x="25" y="94"/>
                  </a:moveTo>
                  <a:cubicBezTo>
                    <a:pt x="25" y="93"/>
                    <a:pt x="25" y="93"/>
                    <a:pt x="25" y="93"/>
                  </a:cubicBezTo>
                  <a:cubicBezTo>
                    <a:pt x="27" y="93"/>
                    <a:pt x="27" y="93"/>
                    <a:pt x="27" y="93"/>
                  </a:cubicBezTo>
                  <a:lnTo>
                    <a:pt x="25" y="94"/>
                  </a:lnTo>
                  <a:close/>
                  <a:moveTo>
                    <a:pt x="133" y="53"/>
                  </a:moveTo>
                  <a:cubicBezTo>
                    <a:pt x="134" y="51"/>
                    <a:pt x="134" y="51"/>
                    <a:pt x="134" y="51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27" y="54"/>
                    <a:pt x="127" y="54"/>
                    <a:pt x="127" y="54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9" y="57"/>
                    <a:pt x="129" y="57"/>
                    <a:pt x="129" y="57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4" y="54"/>
                    <a:pt x="134" y="54"/>
                    <a:pt x="134" y="54"/>
                  </a:cubicBezTo>
                  <a:lnTo>
                    <a:pt x="133" y="53"/>
                  </a:lnTo>
                  <a:close/>
                  <a:moveTo>
                    <a:pt x="115" y="64"/>
                  </a:moveTo>
                  <a:cubicBezTo>
                    <a:pt x="115" y="66"/>
                    <a:pt x="115" y="66"/>
                    <a:pt x="115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5" y="64"/>
                    <a:pt x="115" y="64"/>
                    <a:pt x="115" y="64"/>
                  </a:cubicBezTo>
                  <a:close/>
                  <a:moveTo>
                    <a:pt x="143" y="51"/>
                  </a:moveTo>
                  <a:cubicBezTo>
                    <a:pt x="141" y="51"/>
                    <a:pt x="141" y="51"/>
                    <a:pt x="141" y="51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3" y="51"/>
                    <a:pt x="143" y="51"/>
                    <a:pt x="143" y="5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4" name="Freeform 174"/>
            <p:cNvSpPr>
              <a:spLocks noEditPoints="1"/>
            </p:cNvSpPr>
            <p:nvPr/>
          </p:nvSpPr>
          <p:spPr bwMode="auto">
            <a:xfrm>
              <a:off x="7376112" y="5476218"/>
              <a:ext cx="972882" cy="1094006"/>
            </a:xfrm>
            <a:custGeom>
              <a:avLst/>
              <a:gdLst>
                <a:gd name="T0" fmla="*/ 64 w 114"/>
                <a:gd name="T1" fmla="*/ 62 h 123"/>
                <a:gd name="T2" fmla="*/ 66 w 114"/>
                <a:gd name="T3" fmla="*/ 58 h 123"/>
                <a:gd name="T4" fmla="*/ 50 w 114"/>
                <a:gd name="T5" fmla="*/ 49 h 123"/>
                <a:gd name="T6" fmla="*/ 52 w 114"/>
                <a:gd name="T7" fmla="*/ 53 h 123"/>
                <a:gd name="T8" fmla="*/ 56 w 114"/>
                <a:gd name="T9" fmla="*/ 32 h 123"/>
                <a:gd name="T10" fmla="*/ 54 w 114"/>
                <a:gd name="T11" fmla="*/ 32 h 123"/>
                <a:gd name="T12" fmla="*/ 54 w 114"/>
                <a:gd name="T13" fmla="*/ 68 h 123"/>
                <a:gd name="T14" fmla="*/ 60 w 114"/>
                <a:gd name="T15" fmla="*/ 62 h 123"/>
                <a:gd name="T16" fmla="*/ 41 w 114"/>
                <a:gd name="T17" fmla="*/ 52 h 123"/>
                <a:gd name="T18" fmla="*/ 46 w 114"/>
                <a:gd name="T19" fmla="*/ 44 h 123"/>
                <a:gd name="T20" fmla="*/ 49 w 114"/>
                <a:gd name="T21" fmla="*/ 41 h 123"/>
                <a:gd name="T22" fmla="*/ 45 w 114"/>
                <a:gd name="T23" fmla="*/ 23 h 123"/>
                <a:gd name="T24" fmla="*/ 56 w 114"/>
                <a:gd name="T25" fmla="*/ 31 h 123"/>
                <a:gd name="T26" fmla="*/ 62 w 114"/>
                <a:gd name="T27" fmla="*/ 27 h 123"/>
                <a:gd name="T28" fmla="*/ 58 w 114"/>
                <a:gd name="T29" fmla="*/ 21 h 123"/>
                <a:gd name="T30" fmla="*/ 66 w 114"/>
                <a:gd name="T31" fmla="*/ 15 h 123"/>
                <a:gd name="T32" fmla="*/ 85 w 114"/>
                <a:gd name="T33" fmla="*/ 15 h 123"/>
                <a:gd name="T34" fmla="*/ 94 w 114"/>
                <a:gd name="T35" fmla="*/ 9 h 123"/>
                <a:gd name="T36" fmla="*/ 94 w 114"/>
                <a:gd name="T37" fmla="*/ 1 h 123"/>
                <a:gd name="T38" fmla="*/ 90 w 114"/>
                <a:gd name="T39" fmla="*/ 4 h 123"/>
                <a:gd name="T40" fmla="*/ 77 w 114"/>
                <a:gd name="T41" fmla="*/ 8 h 123"/>
                <a:gd name="T42" fmla="*/ 66 w 114"/>
                <a:gd name="T43" fmla="*/ 4 h 123"/>
                <a:gd name="T44" fmla="*/ 46 w 114"/>
                <a:gd name="T45" fmla="*/ 8 h 123"/>
                <a:gd name="T46" fmla="*/ 32 w 114"/>
                <a:gd name="T47" fmla="*/ 11 h 123"/>
                <a:gd name="T48" fmla="*/ 16 w 114"/>
                <a:gd name="T49" fmla="*/ 19 h 123"/>
                <a:gd name="T50" fmla="*/ 6 w 114"/>
                <a:gd name="T51" fmla="*/ 33 h 123"/>
                <a:gd name="T52" fmla="*/ 3 w 114"/>
                <a:gd name="T53" fmla="*/ 39 h 123"/>
                <a:gd name="T54" fmla="*/ 16 w 114"/>
                <a:gd name="T55" fmla="*/ 48 h 123"/>
                <a:gd name="T56" fmla="*/ 14 w 114"/>
                <a:gd name="T57" fmla="*/ 53 h 123"/>
                <a:gd name="T58" fmla="*/ 25 w 114"/>
                <a:gd name="T59" fmla="*/ 61 h 123"/>
                <a:gd name="T60" fmla="*/ 42 w 114"/>
                <a:gd name="T61" fmla="*/ 61 h 123"/>
                <a:gd name="T62" fmla="*/ 45 w 114"/>
                <a:gd name="T63" fmla="*/ 68 h 123"/>
                <a:gd name="T64" fmla="*/ 28 w 114"/>
                <a:gd name="T65" fmla="*/ 62 h 123"/>
                <a:gd name="T66" fmla="*/ 28 w 114"/>
                <a:gd name="T67" fmla="*/ 78 h 123"/>
                <a:gd name="T68" fmla="*/ 33 w 114"/>
                <a:gd name="T69" fmla="*/ 88 h 123"/>
                <a:gd name="T70" fmla="*/ 41 w 114"/>
                <a:gd name="T71" fmla="*/ 96 h 123"/>
                <a:gd name="T72" fmla="*/ 49 w 114"/>
                <a:gd name="T73" fmla="*/ 88 h 123"/>
                <a:gd name="T74" fmla="*/ 50 w 114"/>
                <a:gd name="T75" fmla="*/ 80 h 123"/>
                <a:gd name="T76" fmla="*/ 50 w 114"/>
                <a:gd name="T77" fmla="*/ 72 h 123"/>
                <a:gd name="T78" fmla="*/ 50 w 114"/>
                <a:gd name="T79" fmla="*/ 68 h 123"/>
                <a:gd name="T80" fmla="*/ 90 w 114"/>
                <a:gd name="T81" fmla="*/ 118 h 123"/>
                <a:gd name="T82" fmla="*/ 72 w 114"/>
                <a:gd name="T83" fmla="*/ 116 h 123"/>
                <a:gd name="T84" fmla="*/ 60 w 114"/>
                <a:gd name="T85" fmla="*/ 112 h 123"/>
                <a:gd name="T86" fmla="*/ 77 w 114"/>
                <a:gd name="T87" fmla="*/ 122 h 123"/>
                <a:gd name="T88" fmla="*/ 98 w 114"/>
                <a:gd name="T89" fmla="*/ 118 h 123"/>
                <a:gd name="T90" fmla="*/ 94 w 114"/>
                <a:gd name="T91" fmla="*/ 118 h 123"/>
                <a:gd name="T92" fmla="*/ 95 w 114"/>
                <a:gd name="T93" fmla="*/ 61 h 123"/>
                <a:gd name="T94" fmla="*/ 99 w 114"/>
                <a:gd name="T95" fmla="*/ 57 h 123"/>
                <a:gd name="T96" fmla="*/ 84 w 114"/>
                <a:gd name="T97" fmla="*/ 64 h 123"/>
                <a:gd name="T98" fmla="*/ 84 w 114"/>
                <a:gd name="T99" fmla="*/ 61 h 123"/>
                <a:gd name="T100" fmla="*/ 84 w 114"/>
                <a:gd name="T101" fmla="*/ 64 h 123"/>
                <a:gd name="T102" fmla="*/ 107 w 114"/>
                <a:gd name="T103" fmla="*/ 102 h 123"/>
                <a:gd name="T104" fmla="*/ 110 w 114"/>
                <a:gd name="T105" fmla="*/ 96 h 123"/>
                <a:gd name="T106" fmla="*/ 110 w 114"/>
                <a:gd name="T107" fmla="*/ 96 h 123"/>
                <a:gd name="T108" fmla="*/ 5 w 114"/>
                <a:gd name="T109" fmla="*/ 44 h 123"/>
                <a:gd name="T110" fmla="*/ 1 w 114"/>
                <a:gd name="T111" fmla="*/ 39 h 123"/>
                <a:gd name="T112" fmla="*/ 13 w 114"/>
                <a:gd name="T113" fmla="*/ 68 h 123"/>
                <a:gd name="T114" fmla="*/ 9 w 114"/>
                <a:gd name="T115" fmla="*/ 64 h 123"/>
                <a:gd name="T116" fmla="*/ 78 w 114"/>
                <a:gd name="T117" fmla="*/ 82 h 123"/>
                <a:gd name="T118" fmla="*/ 77 w 114"/>
                <a:gd name="T119" fmla="*/ 86 h 123"/>
                <a:gd name="T120" fmla="*/ 74 w 114"/>
                <a:gd name="T121" fmla="*/ 36 h 123"/>
                <a:gd name="T122" fmla="*/ 72 w 114"/>
                <a:gd name="T123" fmla="*/ 37 h 123"/>
                <a:gd name="T124" fmla="*/ 74 w 114"/>
                <a:gd name="T125" fmla="*/ 3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" h="123">
                  <a:moveTo>
                    <a:pt x="52" y="53"/>
                  </a:moveTo>
                  <a:lnTo>
                    <a:pt x="54" y="57"/>
                  </a:lnTo>
                  <a:lnTo>
                    <a:pt x="56" y="58"/>
                  </a:lnTo>
                  <a:lnTo>
                    <a:pt x="58" y="61"/>
                  </a:lnTo>
                  <a:lnTo>
                    <a:pt x="62" y="61"/>
                  </a:lnTo>
                  <a:lnTo>
                    <a:pt x="64" y="62"/>
                  </a:lnTo>
                  <a:lnTo>
                    <a:pt x="68" y="66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68" y="65"/>
                  </a:lnTo>
                  <a:lnTo>
                    <a:pt x="66" y="62"/>
                  </a:lnTo>
                  <a:lnTo>
                    <a:pt x="66" y="58"/>
                  </a:lnTo>
                  <a:lnTo>
                    <a:pt x="64" y="57"/>
                  </a:lnTo>
                  <a:lnTo>
                    <a:pt x="62" y="54"/>
                  </a:lnTo>
                  <a:lnTo>
                    <a:pt x="58" y="54"/>
                  </a:lnTo>
                  <a:lnTo>
                    <a:pt x="54" y="53"/>
                  </a:lnTo>
                  <a:lnTo>
                    <a:pt x="52" y="49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5" y="53"/>
                  </a:lnTo>
                  <a:lnTo>
                    <a:pt x="49" y="52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close/>
                  <a:moveTo>
                    <a:pt x="54" y="32"/>
                  </a:moveTo>
                  <a:lnTo>
                    <a:pt x="56" y="32"/>
                  </a:lnTo>
                  <a:lnTo>
                    <a:pt x="54" y="31"/>
                  </a:lnTo>
                  <a:lnTo>
                    <a:pt x="50" y="28"/>
                  </a:lnTo>
                  <a:lnTo>
                    <a:pt x="52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close/>
                  <a:moveTo>
                    <a:pt x="50" y="68"/>
                  </a:moveTo>
                  <a:lnTo>
                    <a:pt x="54" y="68"/>
                  </a:lnTo>
                  <a:lnTo>
                    <a:pt x="60" y="70"/>
                  </a:lnTo>
                  <a:lnTo>
                    <a:pt x="64" y="74"/>
                  </a:lnTo>
                  <a:lnTo>
                    <a:pt x="64" y="70"/>
                  </a:lnTo>
                  <a:lnTo>
                    <a:pt x="62" y="66"/>
                  </a:lnTo>
                  <a:lnTo>
                    <a:pt x="62" y="65"/>
                  </a:lnTo>
                  <a:lnTo>
                    <a:pt x="60" y="62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50" y="54"/>
                  </a:lnTo>
                  <a:lnTo>
                    <a:pt x="49" y="54"/>
                  </a:lnTo>
                  <a:lnTo>
                    <a:pt x="45" y="53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6" y="49"/>
                  </a:lnTo>
                  <a:lnTo>
                    <a:pt x="45" y="48"/>
                  </a:lnTo>
                  <a:lnTo>
                    <a:pt x="45" y="45"/>
                  </a:lnTo>
                  <a:lnTo>
                    <a:pt x="45" y="44"/>
                  </a:lnTo>
                  <a:lnTo>
                    <a:pt x="46" y="44"/>
                  </a:lnTo>
                  <a:lnTo>
                    <a:pt x="49" y="44"/>
                  </a:lnTo>
                  <a:lnTo>
                    <a:pt x="49" y="45"/>
                  </a:lnTo>
                  <a:lnTo>
                    <a:pt x="49" y="48"/>
                  </a:lnTo>
                  <a:lnTo>
                    <a:pt x="50" y="48"/>
                  </a:lnTo>
                  <a:lnTo>
                    <a:pt x="50" y="45"/>
                  </a:lnTo>
                  <a:lnTo>
                    <a:pt x="49" y="41"/>
                  </a:lnTo>
                  <a:lnTo>
                    <a:pt x="42" y="35"/>
                  </a:lnTo>
                  <a:lnTo>
                    <a:pt x="41" y="31"/>
                  </a:lnTo>
                  <a:lnTo>
                    <a:pt x="38" y="27"/>
                  </a:lnTo>
                  <a:lnTo>
                    <a:pt x="41" y="23"/>
                  </a:lnTo>
                  <a:lnTo>
                    <a:pt x="45" y="21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46" y="24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6" y="31"/>
                  </a:lnTo>
                  <a:lnTo>
                    <a:pt x="58" y="31"/>
                  </a:lnTo>
                  <a:lnTo>
                    <a:pt x="60" y="31"/>
                  </a:lnTo>
                  <a:lnTo>
                    <a:pt x="56" y="27"/>
                  </a:lnTo>
                  <a:lnTo>
                    <a:pt x="56" y="24"/>
                  </a:lnTo>
                  <a:lnTo>
                    <a:pt x="58" y="24"/>
                  </a:lnTo>
                  <a:lnTo>
                    <a:pt x="62" y="27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4" y="24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56" y="21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9" y="15"/>
                  </a:lnTo>
                  <a:lnTo>
                    <a:pt x="72" y="15"/>
                  </a:lnTo>
                  <a:lnTo>
                    <a:pt x="76" y="13"/>
                  </a:lnTo>
                  <a:lnTo>
                    <a:pt x="77" y="15"/>
                  </a:lnTo>
                  <a:lnTo>
                    <a:pt x="85" y="15"/>
                  </a:lnTo>
                  <a:lnTo>
                    <a:pt x="89" y="17"/>
                  </a:lnTo>
                  <a:lnTo>
                    <a:pt x="90" y="19"/>
                  </a:lnTo>
                  <a:lnTo>
                    <a:pt x="93" y="15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9"/>
                  </a:lnTo>
                  <a:lnTo>
                    <a:pt x="94" y="8"/>
                  </a:lnTo>
                  <a:lnTo>
                    <a:pt x="95" y="8"/>
                  </a:lnTo>
                  <a:lnTo>
                    <a:pt x="98" y="5"/>
                  </a:lnTo>
                  <a:lnTo>
                    <a:pt x="95" y="4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9" y="1"/>
                  </a:lnTo>
                  <a:lnTo>
                    <a:pt x="90" y="1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89" y="8"/>
                  </a:lnTo>
                  <a:lnTo>
                    <a:pt x="86" y="8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3" y="5"/>
                  </a:lnTo>
                  <a:lnTo>
                    <a:pt x="70" y="7"/>
                  </a:lnTo>
                  <a:lnTo>
                    <a:pt x="69" y="8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8" y="5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2" y="11"/>
                  </a:lnTo>
                  <a:lnTo>
                    <a:pt x="25" y="13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2" y="24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5" y="39"/>
                  </a:lnTo>
                  <a:lnTo>
                    <a:pt x="3" y="37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5" y="40"/>
                  </a:lnTo>
                  <a:lnTo>
                    <a:pt x="6" y="44"/>
                  </a:lnTo>
                  <a:lnTo>
                    <a:pt x="10" y="45"/>
                  </a:lnTo>
                  <a:lnTo>
                    <a:pt x="12" y="49"/>
                  </a:lnTo>
                  <a:lnTo>
                    <a:pt x="14" y="49"/>
                  </a:lnTo>
                  <a:lnTo>
                    <a:pt x="16" y="48"/>
                  </a:lnTo>
                  <a:lnTo>
                    <a:pt x="18" y="49"/>
                  </a:lnTo>
                  <a:lnTo>
                    <a:pt x="20" y="49"/>
                  </a:lnTo>
                  <a:lnTo>
                    <a:pt x="18" y="52"/>
                  </a:lnTo>
                  <a:lnTo>
                    <a:pt x="14" y="49"/>
                  </a:lnTo>
                  <a:lnTo>
                    <a:pt x="12" y="52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0" y="62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32" y="61"/>
                  </a:lnTo>
                  <a:lnTo>
                    <a:pt x="36" y="61"/>
                  </a:lnTo>
                  <a:lnTo>
                    <a:pt x="37" y="61"/>
                  </a:lnTo>
                  <a:lnTo>
                    <a:pt x="38" y="58"/>
                  </a:lnTo>
                  <a:lnTo>
                    <a:pt x="41" y="62"/>
                  </a:lnTo>
                  <a:lnTo>
                    <a:pt x="42" y="61"/>
                  </a:lnTo>
                  <a:lnTo>
                    <a:pt x="45" y="62"/>
                  </a:lnTo>
                  <a:lnTo>
                    <a:pt x="49" y="65"/>
                  </a:lnTo>
                  <a:lnTo>
                    <a:pt x="50" y="65"/>
                  </a:lnTo>
                  <a:lnTo>
                    <a:pt x="49" y="66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1" y="66"/>
                  </a:lnTo>
                  <a:lnTo>
                    <a:pt x="38" y="65"/>
                  </a:lnTo>
                  <a:lnTo>
                    <a:pt x="36" y="62"/>
                  </a:lnTo>
                  <a:lnTo>
                    <a:pt x="32" y="61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25" y="65"/>
                  </a:lnTo>
                  <a:lnTo>
                    <a:pt x="24" y="65"/>
                  </a:lnTo>
                  <a:lnTo>
                    <a:pt x="22" y="66"/>
                  </a:lnTo>
                  <a:lnTo>
                    <a:pt x="20" y="68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4"/>
                  </a:lnTo>
                  <a:lnTo>
                    <a:pt x="28" y="85"/>
                  </a:lnTo>
                  <a:lnTo>
                    <a:pt x="29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3" y="85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8" y="92"/>
                  </a:lnTo>
                  <a:lnTo>
                    <a:pt x="38" y="96"/>
                  </a:lnTo>
                  <a:lnTo>
                    <a:pt x="41" y="96"/>
                  </a:lnTo>
                  <a:lnTo>
                    <a:pt x="42" y="89"/>
                  </a:lnTo>
                  <a:lnTo>
                    <a:pt x="45" y="89"/>
                  </a:lnTo>
                  <a:lnTo>
                    <a:pt x="52" y="96"/>
                  </a:lnTo>
                  <a:lnTo>
                    <a:pt x="50" y="93"/>
                  </a:lnTo>
                  <a:lnTo>
                    <a:pt x="49" y="92"/>
                  </a:lnTo>
                  <a:lnTo>
                    <a:pt x="49" y="88"/>
                  </a:lnTo>
                  <a:lnTo>
                    <a:pt x="49" y="85"/>
                  </a:lnTo>
                  <a:lnTo>
                    <a:pt x="45" y="80"/>
                  </a:lnTo>
                  <a:lnTo>
                    <a:pt x="45" y="74"/>
                  </a:lnTo>
                  <a:lnTo>
                    <a:pt x="49" y="78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2" y="74"/>
                  </a:lnTo>
                  <a:lnTo>
                    <a:pt x="52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49" y="70"/>
                  </a:lnTo>
                  <a:lnTo>
                    <a:pt x="49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94" y="118"/>
                  </a:moveTo>
                  <a:lnTo>
                    <a:pt x="93" y="120"/>
                  </a:lnTo>
                  <a:lnTo>
                    <a:pt x="90" y="118"/>
                  </a:lnTo>
                  <a:lnTo>
                    <a:pt x="90" y="116"/>
                  </a:lnTo>
                  <a:lnTo>
                    <a:pt x="86" y="116"/>
                  </a:lnTo>
                  <a:lnTo>
                    <a:pt x="81" y="114"/>
                  </a:lnTo>
                  <a:lnTo>
                    <a:pt x="77" y="114"/>
                  </a:lnTo>
                  <a:lnTo>
                    <a:pt x="73" y="114"/>
                  </a:lnTo>
                  <a:lnTo>
                    <a:pt x="72" y="116"/>
                  </a:lnTo>
                  <a:lnTo>
                    <a:pt x="68" y="114"/>
                  </a:lnTo>
                  <a:lnTo>
                    <a:pt x="66" y="112"/>
                  </a:lnTo>
                  <a:lnTo>
                    <a:pt x="64" y="112"/>
                  </a:lnTo>
                  <a:lnTo>
                    <a:pt x="62" y="112"/>
                  </a:lnTo>
                  <a:lnTo>
                    <a:pt x="60" y="110"/>
                  </a:lnTo>
                  <a:lnTo>
                    <a:pt x="60" y="112"/>
                  </a:lnTo>
                  <a:lnTo>
                    <a:pt x="58" y="112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7" y="122"/>
                  </a:lnTo>
                  <a:lnTo>
                    <a:pt x="81" y="123"/>
                  </a:lnTo>
                  <a:lnTo>
                    <a:pt x="82" y="122"/>
                  </a:lnTo>
                  <a:lnTo>
                    <a:pt x="95" y="122"/>
                  </a:lnTo>
                  <a:lnTo>
                    <a:pt x="99" y="120"/>
                  </a:lnTo>
                  <a:lnTo>
                    <a:pt x="99" y="118"/>
                  </a:lnTo>
                  <a:lnTo>
                    <a:pt x="98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close/>
                  <a:moveTo>
                    <a:pt x="99" y="57"/>
                  </a:moveTo>
                  <a:lnTo>
                    <a:pt x="98" y="54"/>
                  </a:lnTo>
                  <a:lnTo>
                    <a:pt x="95" y="57"/>
                  </a:lnTo>
                  <a:lnTo>
                    <a:pt x="98" y="61"/>
                  </a:lnTo>
                  <a:lnTo>
                    <a:pt x="95" y="61"/>
                  </a:lnTo>
                  <a:lnTo>
                    <a:pt x="98" y="65"/>
                  </a:lnTo>
                  <a:lnTo>
                    <a:pt x="102" y="65"/>
                  </a:lnTo>
                  <a:lnTo>
                    <a:pt x="102" y="62"/>
                  </a:lnTo>
                  <a:lnTo>
                    <a:pt x="99" y="58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close/>
                  <a:moveTo>
                    <a:pt x="84" y="64"/>
                  </a:moveTo>
                  <a:lnTo>
                    <a:pt x="85" y="62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2" y="57"/>
                  </a:lnTo>
                  <a:lnTo>
                    <a:pt x="82" y="60"/>
                  </a:lnTo>
                  <a:lnTo>
                    <a:pt x="84" y="61"/>
                  </a:lnTo>
                  <a:lnTo>
                    <a:pt x="84" y="62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close/>
                  <a:moveTo>
                    <a:pt x="110" y="96"/>
                  </a:moveTo>
                  <a:lnTo>
                    <a:pt x="107" y="98"/>
                  </a:lnTo>
                  <a:lnTo>
                    <a:pt x="107" y="100"/>
                  </a:lnTo>
                  <a:lnTo>
                    <a:pt x="107" y="102"/>
                  </a:lnTo>
                  <a:lnTo>
                    <a:pt x="111" y="101"/>
                  </a:lnTo>
                  <a:lnTo>
                    <a:pt x="113" y="100"/>
                  </a:lnTo>
                  <a:lnTo>
                    <a:pt x="113" y="98"/>
                  </a:lnTo>
                  <a:lnTo>
                    <a:pt x="114" y="97"/>
                  </a:lnTo>
                  <a:lnTo>
                    <a:pt x="114" y="94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close/>
                  <a:moveTo>
                    <a:pt x="1" y="39"/>
                  </a:moveTo>
                  <a:lnTo>
                    <a:pt x="0" y="39"/>
                  </a:lnTo>
                  <a:lnTo>
                    <a:pt x="1" y="44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5" y="44"/>
                  </a:lnTo>
                  <a:lnTo>
                    <a:pt x="3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9" y="64"/>
                  </a:moveTo>
                  <a:lnTo>
                    <a:pt x="10" y="66"/>
                  </a:lnTo>
                  <a:lnTo>
                    <a:pt x="12" y="66"/>
                  </a:lnTo>
                  <a:lnTo>
                    <a:pt x="13" y="68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close/>
                  <a:moveTo>
                    <a:pt x="77" y="86"/>
                  </a:moveTo>
                  <a:lnTo>
                    <a:pt x="78" y="82"/>
                  </a:lnTo>
                  <a:lnTo>
                    <a:pt x="77" y="82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6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close/>
                  <a:moveTo>
                    <a:pt x="74" y="36"/>
                  </a:moveTo>
                  <a:lnTo>
                    <a:pt x="74" y="35"/>
                  </a:lnTo>
                  <a:lnTo>
                    <a:pt x="73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72" y="39"/>
                  </a:lnTo>
                  <a:lnTo>
                    <a:pt x="72" y="37"/>
                  </a:lnTo>
                  <a:lnTo>
                    <a:pt x="74" y="39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5" name="Freeform 175"/>
            <p:cNvSpPr>
              <a:spLocks noEditPoints="1"/>
            </p:cNvSpPr>
            <p:nvPr/>
          </p:nvSpPr>
          <p:spPr bwMode="auto">
            <a:xfrm>
              <a:off x="6266681" y="1367033"/>
              <a:ext cx="1314248" cy="2027911"/>
            </a:xfrm>
            <a:custGeom>
              <a:avLst/>
              <a:gdLst>
                <a:gd name="T0" fmla="*/ 97 w 154"/>
                <a:gd name="T1" fmla="*/ 190 h 228"/>
                <a:gd name="T2" fmla="*/ 95 w 154"/>
                <a:gd name="T3" fmla="*/ 181 h 228"/>
                <a:gd name="T4" fmla="*/ 95 w 154"/>
                <a:gd name="T5" fmla="*/ 181 h 228"/>
                <a:gd name="T6" fmla="*/ 93 w 154"/>
                <a:gd name="T7" fmla="*/ 195 h 228"/>
                <a:gd name="T8" fmla="*/ 48 w 154"/>
                <a:gd name="T9" fmla="*/ 228 h 228"/>
                <a:gd name="T10" fmla="*/ 48 w 154"/>
                <a:gd name="T11" fmla="*/ 226 h 228"/>
                <a:gd name="T12" fmla="*/ 93 w 154"/>
                <a:gd name="T13" fmla="*/ 154 h 228"/>
                <a:gd name="T14" fmla="*/ 93 w 154"/>
                <a:gd name="T15" fmla="*/ 154 h 228"/>
                <a:gd name="T16" fmla="*/ 148 w 154"/>
                <a:gd name="T17" fmla="*/ 41 h 228"/>
                <a:gd name="T18" fmla="*/ 146 w 154"/>
                <a:gd name="T19" fmla="*/ 28 h 228"/>
                <a:gd name="T20" fmla="*/ 144 w 154"/>
                <a:gd name="T21" fmla="*/ 16 h 228"/>
                <a:gd name="T22" fmla="*/ 110 w 154"/>
                <a:gd name="T23" fmla="*/ 0 h 228"/>
                <a:gd name="T24" fmla="*/ 105 w 154"/>
                <a:gd name="T25" fmla="*/ 3 h 228"/>
                <a:gd name="T26" fmla="*/ 83 w 154"/>
                <a:gd name="T27" fmla="*/ 7 h 228"/>
                <a:gd name="T28" fmla="*/ 75 w 154"/>
                <a:gd name="T29" fmla="*/ 15 h 228"/>
                <a:gd name="T30" fmla="*/ 61 w 154"/>
                <a:gd name="T31" fmla="*/ 28 h 228"/>
                <a:gd name="T32" fmla="*/ 49 w 154"/>
                <a:gd name="T33" fmla="*/ 43 h 228"/>
                <a:gd name="T34" fmla="*/ 34 w 154"/>
                <a:gd name="T35" fmla="*/ 64 h 228"/>
                <a:gd name="T36" fmla="*/ 32 w 154"/>
                <a:gd name="T37" fmla="*/ 77 h 228"/>
                <a:gd name="T38" fmla="*/ 10 w 154"/>
                <a:gd name="T39" fmla="*/ 85 h 228"/>
                <a:gd name="T40" fmla="*/ 10 w 154"/>
                <a:gd name="T41" fmla="*/ 102 h 228"/>
                <a:gd name="T42" fmla="*/ 18 w 154"/>
                <a:gd name="T43" fmla="*/ 121 h 228"/>
                <a:gd name="T44" fmla="*/ 14 w 154"/>
                <a:gd name="T45" fmla="*/ 133 h 228"/>
                <a:gd name="T46" fmla="*/ 8 w 154"/>
                <a:gd name="T47" fmla="*/ 147 h 228"/>
                <a:gd name="T48" fmla="*/ 4 w 154"/>
                <a:gd name="T49" fmla="*/ 163 h 228"/>
                <a:gd name="T50" fmla="*/ 0 w 154"/>
                <a:gd name="T51" fmla="*/ 165 h 228"/>
                <a:gd name="T52" fmla="*/ 5 w 154"/>
                <a:gd name="T53" fmla="*/ 171 h 228"/>
                <a:gd name="T54" fmla="*/ 8 w 154"/>
                <a:gd name="T55" fmla="*/ 182 h 228"/>
                <a:gd name="T56" fmla="*/ 22 w 154"/>
                <a:gd name="T57" fmla="*/ 201 h 228"/>
                <a:gd name="T58" fmla="*/ 22 w 154"/>
                <a:gd name="T59" fmla="*/ 215 h 228"/>
                <a:gd name="T60" fmla="*/ 41 w 154"/>
                <a:gd name="T61" fmla="*/ 220 h 228"/>
                <a:gd name="T62" fmla="*/ 48 w 154"/>
                <a:gd name="T63" fmla="*/ 209 h 228"/>
                <a:gd name="T64" fmla="*/ 67 w 154"/>
                <a:gd name="T65" fmla="*/ 199 h 228"/>
                <a:gd name="T66" fmla="*/ 70 w 154"/>
                <a:gd name="T67" fmla="*/ 185 h 228"/>
                <a:gd name="T68" fmla="*/ 70 w 154"/>
                <a:gd name="T69" fmla="*/ 178 h 228"/>
                <a:gd name="T70" fmla="*/ 70 w 154"/>
                <a:gd name="T71" fmla="*/ 167 h 228"/>
                <a:gd name="T72" fmla="*/ 82 w 154"/>
                <a:gd name="T73" fmla="*/ 165 h 228"/>
                <a:gd name="T74" fmla="*/ 83 w 154"/>
                <a:gd name="T75" fmla="*/ 161 h 228"/>
                <a:gd name="T76" fmla="*/ 91 w 154"/>
                <a:gd name="T77" fmla="*/ 155 h 228"/>
                <a:gd name="T78" fmla="*/ 101 w 154"/>
                <a:gd name="T79" fmla="*/ 147 h 228"/>
                <a:gd name="T80" fmla="*/ 89 w 154"/>
                <a:gd name="T81" fmla="*/ 138 h 228"/>
                <a:gd name="T82" fmla="*/ 75 w 154"/>
                <a:gd name="T83" fmla="*/ 133 h 228"/>
                <a:gd name="T84" fmla="*/ 74 w 154"/>
                <a:gd name="T85" fmla="*/ 120 h 228"/>
                <a:gd name="T86" fmla="*/ 78 w 154"/>
                <a:gd name="T87" fmla="*/ 110 h 228"/>
                <a:gd name="T88" fmla="*/ 83 w 154"/>
                <a:gd name="T89" fmla="*/ 102 h 228"/>
                <a:gd name="T90" fmla="*/ 85 w 154"/>
                <a:gd name="T91" fmla="*/ 97 h 228"/>
                <a:gd name="T92" fmla="*/ 97 w 154"/>
                <a:gd name="T93" fmla="*/ 90 h 228"/>
                <a:gd name="T94" fmla="*/ 111 w 154"/>
                <a:gd name="T95" fmla="*/ 81 h 228"/>
                <a:gd name="T96" fmla="*/ 122 w 154"/>
                <a:gd name="T97" fmla="*/ 68 h 228"/>
                <a:gd name="T98" fmla="*/ 125 w 154"/>
                <a:gd name="T99" fmla="*/ 59 h 228"/>
                <a:gd name="T100" fmla="*/ 135 w 154"/>
                <a:gd name="T101" fmla="*/ 55 h 228"/>
                <a:gd name="T102" fmla="*/ 139 w 154"/>
                <a:gd name="T103" fmla="*/ 49 h 228"/>
                <a:gd name="T104" fmla="*/ 154 w 154"/>
                <a:gd name="T105" fmla="*/ 49 h 228"/>
                <a:gd name="T106" fmla="*/ 154 w 154"/>
                <a:gd name="T107" fmla="*/ 49 h 228"/>
                <a:gd name="T108" fmla="*/ 107 w 154"/>
                <a:gd name="T109" fmla="*/ 130 h 228"/>
                <a:gd name="T110" fmla="*/ 110 w 154"/>
                <a:gd name="T111" fmla="*/ 132 h 228"/>
                <a:gd name="T112" fmla="*/ 109 w 154"/>
                <a:gd name="T113" fmla="*/ 13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228">
                  <a:moveTo>
                    <a:pt x="95" y="181"/>
                  </a:moveTo>
                  <a:lnTo>
                    <a:pt x="91" y="185"/>
                  </a:lnTo>
                  <a:lnTo>
                    <a:pt x="91" y="190"/>
                  </a:lnTo>
                  <a:lnTo>
                    <a:pt x="91" y="191"/>
                  </a:lnTo>
                  <a:lnTo>
                    <a:pt x="93" y="194"/>
                  </a:lnTo>
                  <a:lnTo>
                    <a:pt x="97" y="190"/>
                  </a:lnTo>
                  <a:lnTo>
                    <a:pt x="101" y="186"/>
                  </a:lnTo>
                  <a:lnTo>
                    <a:pt x="98" y="186"/>
                  </a:lnTo>
                  <a:lnTo>
                    <a:pt x="101" y="182"/>
                  </a:lnTo>
                  <a:lnTo>
                    <a:pt x="101" y="181"/>
                  </a:lnTo>
                  <a:lnTo>
                    <a:pt x="98" y="178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close/>
                  <a:moveTo>
                    <a:pt x="93" y="195"/>
                  </a:moveTo>
                  <a:lnTo>
                    <a:pt x="93" y="194"/>
                  </a:lnTo>
                  <a:lnTo>
                    <a:pt x="91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close/>
                  <a:moveTo>
                    <a:pt x="48" y="226"/>
                  </a:moveTo>
                  <a:lnTo>
                    <a:pt x="48" y="228"/>
                  </a:lnTo>
                  <a:lnTo>
                    <a:pt x="49" y="228"/>
                  </a:lnTo>
                  <a:lnTo>
                    <a:pt x="51" y="228"/>
                  </a:lnTo>
                  <a:lnTo>
                    <a:pt x="51" y="226"/>
                  </a:lnTo>
                  <a:lnTo>
                    <a:pt x="48" y="224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close/>
                  <a:moveTo>
                    <a:pt x="93" y="154"/>
                  </a:moveTo>
                  <a:lnTo>
                    <a:pt x="93" y="155"/>
                  </a:lnTo>
                  <a:lnTo>
                    <a:pt x="95" y="155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close/>
                  <a:moveTo>
                    <a:pt x="154" y="49"/>
                  </a:moveTo>
                  <a:lnTo>
                    <a:pt x="148" y="43"/>
                  </a:lnTo>
                  <a:lnTo>
                    <a:pt x="148" y="41"/>
                  </a:lnTo>
                  <a:lnTo>
                    <a:pt x="148" y="37"/>
                  </a:lnTo>
                  <a:lnTo>
                    <a:pt x="148" y="36"/>
                  </a:lnTo>
                  <a:lnTo>
                    <a:pt x="150" y="33"/>
                  </a:lnTo>
                  <a:lnTo>
                    <a:pt x="148" y="32"/>
                  </a:lnTo>
                  <a:lnTo>
                    <a:pt x="146" y="29"/>
                  </a:lnTo>
                  <a:lnTo>
                    <a:pt x="146" y="28"/>
                  </a:lnTo>
                  <a:lnTo>
                    <a:pt x="146" y="27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42" y="20"/>
                  </a:lnTo>
                  <a:lnTo>
                    <a:pt x="142" y="19"/>
                  </a:lnTo>
                  <a:lnTo>
                    <a:pt x="144" y="16"/>
                  </a:lnTo>
                  <a:lnTo>
                    <a:pt x="142" y="15"/>
                  </a:lnTo>
                  <a:lnTo>
                    <a:pt x="139" y="13"/>
                  </a:lnTo>
                  <a:lnTo>
                    <a:pt x="136" y="11"/>
                  </a:lnTo>
                  <a:lnTo>
                    <a:pt x="129" y="7"/>
                  </a:lnTo>
                  <a:lnTo>
                    <a:pt x="115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2" y="0"/>
                  </a:lnTo>
                  <a:lnTo>
                    <a:pt x="105" y="1"/>
                  </a:lnTo>
                  <a:lnTo>
                    <a:pt x="105" y="3"/>
                  </a:lnTo>
                  <a:lnTo>
                    <a:pt x="101" y="7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5" y="9"/>
                  </a:lnTo>
                  <a:lnTo>
                    <a:pt x="87" y="7"/>
                  </a:lnTo>
                  <a:lnTo>
                    <a:pt x="83" y="7"/>
                  </a:lnTo>
                  <a:lnTo>
                    <a:pt x="82" y="7"/>
                  </a:lnTo>
                  <a:lnTo>
                    <a:pt x="79" y="7"/>
                  </a:lnTo>
                  <a:lnTo>
                    <a:pt x="79" y="9"/>
                  </a:lnTo>
                  <a:lnTo>
                    <a:pt x="79" y="13"/>
                  </a:lnTo>
                  <a:lnTo>
                    <a:pt x="78" y="15"/>
                  </a:lnTo>
                  <a:lnTo>
                    <a:pt x="75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8" y="27"/>
                  </a:lnTo>
                  <a:lnTo>
                    <a:pt x="61" y="28"/>
                  </a:lnTo>
                  <a:lnTo>
                    <a:pt x="61" y="29"/>
                  </a:lnTo>
                  <a:lnTo>
                    <a:pt x="51" y="37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49" y="43"/>
                  </a:lnTo>
                  <a:lnTo>
                    <a:pt x="44" y="45"/>
                  </a:lnTo>
                  <a:lnTo>
                    <a:pt x="38" y="45"/>
                  </a:lnTo>
                  <a:lnTo>
                    <a:pt x="40" y="51"/>
                  </a:lnTo>
                  <a:lnTo>
                    <a:pt x="40" y="55"/>
                  </a:lnTo>
                  <a:lnTo>
                    <a:pt x="38" y="59"/>
                  </a:lnTo>
                  <a:lnTo>
                    <a:pt x="34" y="64"/>
                  </a:lnTo>
                  <a:lnTo>
                    <a:pt x="28" y="70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4" y="76"/>
                  </a:lnTo>
                  <a:lnTo>
                    <a:pt x="32" y="77"/>
                  </a:lnTo>
                  <a:lnTo>
                    <a:pt x="28" y="77"/>
                  </a:lnTo>
                  <a:lnTo>
                    <a:pt x="22" y="77"/>
                  </a:lnTo>
                  <a:lnTo>
                    <a:pt x="17" y="80"/>
                  </a:lnTo>
                  <a:lnTo>
                    <a:pt x="13" y="81"/>
                  </a:lnTo>
                  <a:lnTo>
                    <a:pt x="10" y="84"/>
                  </a:lnTo>
                  <a:lnTo>
                    <a:pt x="10" y="85"/>
                  </a:lnTo>
                  <a:lnTo>
                    <a:pt x="9" y="86"/>
                  </a:lnTo>
                  <a:lnTo>
                    <a:pt x="9" y="90"/>
                  </a:lnTo>
                  <a:lnTo>
                    <a:pt x="10" y="94"/>
                  </a:lnTo>
                  <a:lnTo>
                    <a:pt x="9" y="97"/>
                  </a:lnTo>
                  <a:lnTo>
                    <a:pt x="9" y="98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4" y="117"/>
                  </a:lnTo>
                  <a:lnTo>
                    <a:pt x="18" y="120"/>
                  </a:lnTo>
                  <a:lnTo>
                    <a:pt x="18" y="121"/>
                  </a:lnTo>
                  <a:lnTo>
                    <a:pt x="21" y="124"/>
                  </a:lnTo>
                  <a:lnTo>
                    <a:pt x="18" y="125"/>
                  </a:lnTo>
                  <a:lnTo>
                    <a:pt x="14" y="128"/>
                  </a:lnTo>
                  <a:lnTo>
                    <a:pt x="13" y="129"/>
                  </a:lnTo>
                  <a:lnTo>
                    <a:pt x="13" y="130"/>
                  </a:lnTo>
                  <a:lnTo>
                    <a:pt x="14" y="133"/>
                  </a:lnTo>
                  <a:lnTo>
                    <a:pt x="17" y="137"/>
                  </a:lnTo>
                  <a:lnTo>
                    <a:pt x="14" y="142"/>
                  </a:lnTo>
                  <a:lnTo>
                    <a:pt x="13" y="143"/>
                  </a:lnTo>
                  <a:lnTo>
                    <a:pt x="10" y="143"/>
                  </a:lnTo>
                  <a:lnTo>
                    <a:pt x="9" y="146"/>
                  </a:lnTo>
                  <a:lnTo>
                    <a:pt x="8" y="147"/>
                  </a:lnTo>
                  <a:lnTo>
                    <a:pt x="8" y="150"/>
                  </a:lnTo>
                  <a:lnTo>
                    <a:pt x="5" y="151"/>
                  </a:lnTo>
                  <a:lnTo>
                    <a:pt x="8" y="154"/>
                  </a:lnTo>
                  <a:lnTo>
                    <a:pt x="8" y="159"/>
                  </a:lnTo>
                  <a:lnTo>
                    <a:pt x="5" y="161"/>
                  </a:lnTo>
                  <a:lnTo>
                    <a:pt x="4" y="163"/>
                  </a:lnTo>
                  <a:lnTo>
                    <a:pt x="1" y="161"/>
                  </a:lnTo>
                  <a:lnTo>
                    <a:pt x="1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" y="171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9" y="173"/>
                  </a:lnTo>
                  <a:lnTo>
                    <a:pt x="8" y="177"/>
                  </a:lnTo>
                  <a:lnTo>
                    <a:pt x="8" y="181"/>
                  </a:lnTo>
                  <a:lnTo>
                    <a:pt x="8" y="182"/>
                  </a:lnTo>
                  <a:lnTo>
                    <a:pt x="9" y="185"/>
                  </a:lnTo>
                  <a:lnTo>
                    <a:pt x="9" y="187"/>
                  </a:lnTo>
                  <a:lnTo>
                    <a:pt x="10" y="187"/>
                  </a:lnTo>
                  <a:lnTo>
                    <a:pt x="13" y="191"/>
                  </a:lnTo>
                  <a:lnTo>
                    <a:pt x="18" y="198"/>
                  </a:lnTo>
                  <a:lnTo>
                    <a:pt x="22" y="201"/>
                  </a:lnTo>
                  <a:lnTo>
                    <a:pt x="22" y="203"/>
                  </a:lnTo>
                  <a:lnTo>
                    <a:pt x="18" y="203"/>
                  </a:lnTo>
                  <a:lnTo>
                    <a:pt x="21" y="207"/>
                  </a:lnTo>
                  <a:lnTo>
                    <a:pt x="17" y="207"/>
                  </a:lnTo>
                  <a:lnTo>
                    <a:pt x="18" y="211"/>
                  </a:lnTo>
                  <a:lnTo>
                    <a:pt x="22" y="215"/>
                  </a:lnTo>
                  <a:lnTo>
                    <a:pt x="25" y="218"/>
                  </a:lnTo>
                  <a:lnTo>
                    <a:pt x="22" y="222"/>
                  </a:lnTo>
                  <a:lnTo>
                    <a:pt x="36" y="220"/>
                  </a:lnTo>
                  <a:lnTo>
                    <a:pt x="40" y="222"/>
                  </a:lnTo>
                  <a:lnTo>
                    <a:pt x="41" y="222"/>
                  </a:lnTo>
                  <a:lnTo>
                    <a:pt x="41" y="220"/>
                  </a:lnTo>
                  <a:lnTo>
                    <a:pt x="40" y="216"/>
                  </a:lnTo>
                  <a:lnTo>
                    <a:pt x="40" y="215"/>
                  </a:lnTo>
                  <a:lnTo>
                    <a:pt x="41" y="213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51" y="209"/>
                  </a:lnTo>
                  <a:lnTo>
                    <a:pt x="54" y="209"/>
                  </a:lnTo>
                  <a:lnTo>
                    <a:pt x="58" y="209"/>
                  </a:lnTo>
                  <a:lnTo>
                    <a:pt x="62" y="209"/>
                  </a:lnTo>
                  <a:lnTo>
                    <a:pt x="65" y="205"/>
                  </a:lnTo>
                  <a:lnTo>
                    <a:pt x="67" y="199"/>
                  </a:lnTo>
                  <a:lnTo>
                    <a:pt x="67" y="195"/>
                  </a:lnTo>
                  <a:lnTo>
                    <a:pt x="70" y="194"/>
                  </a:lnTo>
                  <a:lnTo>
                    <a:pt x="70" y="190"/>
                  </a:lnTo>
                  <a:lnTo>
                    <a:pt x="71" y="187"/>
                  </a:lnTo>
                  <a:lnTo>
                    <a:pt x="71" y="186"/>
                  </a:lnTo>
                  <a:lnTo>
                    <a:pt x="70" y="185"/>
                  </a:lnTo>
                  <a:lnTo>
                    <a:pt x="71" y="182"/>
                  </a:lnTo>
                  <a:lnTo>
                    <a:pt x="70" y="181"/>
                  </a:lnTo>
                  <a:lnTo>
                    <a:pt x="67" y="178"/>
                  </a:lnTo>
                  <a:lnTo>
                    <a:pt x="71" y="181"/>
                  </a:lnTo>
                  <a:lnTo>
                    <a:pt x="71" y="178"/>
                  </a:lnTo>
                  <a:lnTo>
                    <a:pt x="70" y="178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66" y="169"/>
                  </a:lnTo>
                  <a:lnTo>
                    <a:pt x="70" y="171"/>
                  </a:lnTo>
                  <a:lnTo>
                    <a:pt x="74" y="169"/>
                  </a:lnTo>
                  <a:lnTo>
                    <a:pt x="70" y="167"/>
                  </a:lnTo>
                  <a:lnTo>
                    <a:pt x="71" y="167"/>
                  </a:lnTo>
                  <a:lnTo>
                    <a:pt x="74" y="167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8" y="165"/>
                  </a:lnTo>
                  <a:lnTo>
                    <a:pt x="82" y="165"/>
                  </a:lnTo>
                  <a:lnTo>
                    <a:pt x="79" y="163"/>
                  </a:lnTo>
                  <a:lnTo>
                    <a:pt x="82" y="163"/>
                  </a:lnTo>
                  <a:lnTo>
                    <a:pt x="82" y="161"/>
                  </a:lnTo>
                  <a:lnTo>
                    <a:pt x="83" y="163"/>
                  </a:lnTo>
                  <a:lnTo>
                    <a:pt x="82" y="159"/>
                  </a:lnTo>
                  <a:lnTo>
                    <a:pt x="83" y="161"/>
                  </a:lnTo>
                  <a:lnTo>
                    <a:pt x="85" y="163"/>
                  </a:lnTo>
                  <a:lnTo>
                    <a:pt x="87" y="161"/>
                  </a:lnTo>
                  <a:lnTo>
                    <a:pt x="89" y="159"/>
                  </a:lnTo>
                  <a:lnTo>
                    <a:pt x="93" y="157"/>
                  </a:lnTo>
                  <a:lnTo>
                    <a:pt x="93" y="155"/>
                  </a:lnTo>
                  <a:lnTo>
                    <a:pt x="91" y="155"/>
                  </a:lnTo>
                  <a:lnTo>
                    <a:pt x="89" y="155"/>
                  </a:lnTo>
                  <a:lnTo>
                    <a:pt x="87" y="154"/>
                  </a:lnTo>
                  <a:lnTo>
                    <a:pt x="91" y="154"/>
                  </a:lnTo>
                  <a:lnTo>
                    <a:pt x="95" y="151"/>
                  </a:lnTo>
                  <a:lnTo>
                    <a:pt x="97" y="150"/>
                  </a:lnTo>
                  <a:lnTo>
                    <a:pt x="101" y="147"/>
                  </a:lnTo>
                  <a:lnTo>
                    <a:pt x="97" y="146"/>
                  </a:lnTo>
                  <a:lnTo>
                    <a:pt x="98" y="146"/>
                  </a:lnTo>
                  <a:lnTo>
                    <a:pt x="98" y="143"/>
                  </a:lnTo>
                  <a:lnTo>
                    <a:pt x="97" y="142"/>
                  </a:lnTo>
                  <a:lnTo>
                    <a:pt x="93" y="141"/>
                  </a:lnTo>
                  <a:lnTo>
                    <a:pt x="89" y="138"/>
                  </a:lnTo>
                  <a:lnTo>
                    <a:pt x="85" y="137"/>
                  </a:lnTo>
                  <a:lnTo>
                    <a:pt x="85" y="134"/>
                  </a:lnTo>
                  <a:lnTo>
                    <a:pt x="83" y="134"/>
                  </a:lnTo>
                  <a:lnTo>
                    <a:pt x="82" y="134"/>
                  </a:lnTo>
                  <a:lnTo>
                    <a:pt x="79" y="133"/>
                  </a:lnTo>
                  <a:lnTo>
                    <a:pt x="75" y="133"/>
                  </a:lnTo>
                  <a:lnTo>
                    <a:pt x="78" y="130"/>
                  </a:lnTo>
                  <a:lnTo>
                    <a:pt x="75" y="129"/>
                  </a:lnTo>
                  <a:lnTo>
                    <a:pt x="74" y="125"/>
                  </a:lnTo>
                  <a:lnTo>
                    <a:pt x="74" y="124"/>
                  </a:lnTo>
                  <a:lnTo>
                    <a:pt x="74" y="121"/>
                  </a:lnTo>
                  <a:lnTo>
                    <a:pt x="74" y="120"/>
                  </a:lnTo>
                  <a:lnTo>
                    <a:pt x="74" y="117"/>
                  </a:lnTo>
                  <a:lnTo>
                    <a:pt x="75" y="116"/>
                  </a:lnTo>
                  <a:lnTo>
                    <a:pt x="78" y="117"/>
                  </a:lnTo>
                  <a:lnTo>
                    <a:pt x="78" y="116"/>
                  </a:lnTo>
                  <a:lnTo>
                    <a:pt x="75" y="112"/>
                  </a:lnTo>
                  <a:lnTo>
                    <a:pt x="78" y="110"/>
                  </a:lnTo>
                  <a:lnTo>
                    <a:pt x="79" y="108"/>
                  </a:lnTo>
                  <a:lnTo>
                    <a:pt x="75" y="106"/>
                  </a:lnTo>
                  <a:lnTo>
                    <a:pt x="75" y="102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3" y="102"/>
                  </a:lnTo>
                  <a:lnTo>
                    <a:pt x="83" y="98"/>
                  </a:lnTo>
                  <a:lnTo>
                    <a:pt x="82" y="97"/>
                  </a:lnTo>
                  <a:lnTo>
                    <a:pt x="79" y="93"/>
                  </a:lnTo>
                  <a:lnTo>
                    <a:pt x="82" y="94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91" y="93"/>
                  </a:lnTo>
                  <a:lnTo>
                    <a:pt x="97" y="90"/>
                  </a:lnTo>
                  <a:lnTo>
                    <a:pt x="101" y="86"/>
                  </a:lnTo>
                  <a:lnTo>
                    <a:pt x="102" y="86"/>
                  </a:lnTo>
                  <a:lnTo>
                    <a:pt x="105" y="86"/>
                  </a:lnTo>
                  <a:lnTo>
                    <a:pt x="106" y="85"/>
                  </a:lnTo>
                  <a:lnTo>
                    <a:pt x="109" y="85"/>
                  </a:lnTo>
                  <a:lnTo>
                    <a:pt x="111" y="81"/>
                  </a:lnTo>
                  <a:lnTo>
                    <a:pt x="111" y="84"/>
                  </a:lnTo>
                  <a:lnTo>
                    <a:pt x="114" y="81"/>
                  </a:lnTo>
                  <a:lnTo>
                    <a:pt x="118" y="77"/>
                  </a:lnTo>
                  <a:lnTo>
                    <a:pt x="122" y="73"/>
                  </a:lnTo>
                  <a:lnTo>
                    <a:pt x="125" y="72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19" y="64"/>
                  </a:lnTo>
                  <a:lnTo>
                    <a:pt x="122" y="64"/>
                  </a:lnTo>
                  <a:lnTo>
                    <a:pt x="125" y="63"/>
                  </a:lnTo>
                  <a:lnTo>
                    <a:pt x="125" y="60"/>
                  </a:lnTo>
                  <a:lnTo>
                    <a:pt x="125" y="59"/>
                  </a:lnTo>
                  <a:lnTo>
                    <a:pt x="123" y="57"/>
                  </a:lnTo>
                  <a:lnTo>
                    <a:pt x="127" y="57"/>
                  </a:lnTo>
                  <a:lnTo>
                    <a:pt x="129" y="55"/>
                  </a:lnTo>
                  <a:lnTo>
                    <a:pt x="127" y="55"/>
                  </a:lnTo>
                  <a:lnTo>
                    <a:pt x="130" y="53"/>
                  </a:lnTo>
                  <a:lnTo>
                    <a:pt x="135" y="55"/>
                  </a:lnTo>
                  <a:lnTo>
                    <a:pt x="133" y="53"/>
                  </a:lnTo>
                  <a:lnTo>
                    <a:pt x="133" y="51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6" y="51"/>
                  </a:lnTo>
                  <a:lnTo>
                    <a:pt x="139" y="49"/>
                  </a:lnTo>
                  <a:lnTo>
                    <a:pt x="144" y="51"/>
                  </a:lnTo>
                  <a:lnTo>
                    <a:pt x="142" y="49"/>
                  </a:lnTo>
                  <a:lnTo>
                    <a:pt x="146" y="51"/>
                  </a:lnTo>
                  <a:lnTo>
                    <a:pt x="148" y="51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close/>
                  <a:moveTo>
                    <a:pt x="109" y="130"/>
                  </a:moveTo>
                  <a:lnTo>
                    <a:pt x="109" y="129"/>
                  </a:lnTo>
                  <a:lnTo>
                    <a:pt x="107" y="130"/>
                  </a:lnTo>
                  <a:lnTo>
                    <a:pt x="109" y="130"/>
                  </a:lnTo>
                  <a:lnTo>
                    <a:pt x="109" y="132"/>
                  </a:lnTo>
                  <a:lnTo>
                    <a:pt x="107" y="130"/>
                  </a:lnTo>
                  <a:lnTo>
                    <a:pt x="107" y="133"/>
                  </a:lnTo>
                  <a:lnTo>
                    <a:pt x="109" y="133"/>
                  </a:lnTo>
                  <a:lnTo>
                    <a:pt x="110" y="134"/>
                  </a:lnTo>
                  <a:lnTo>
                    <a:pt x="111" y="133"/>
                  </a:lnTo>
                  <a:lnTo>
                    <a:pt x="110" y="133"/>
                  </a:lnTo>
                  <a:lnTo>
                    <a:pt x="110" y="132"/>
                  </a:lnTo>
                  <a:lnTo>
                    <a:pt x="110" y="132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0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6" name="Freeform 176"/>
            <p:cNvSpPr>
              <a:spLocks/>
            </p:cNvSpPr>
            <p:nvPr/>
          </p:nvSpPr>
          <p:spPr bwMode="auto">
            <a:xfrm>
              <a:off x="5626621" y="4150957"/>
              <a:ext cx="85342" cy="106730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2 h 12"/>
                <a:gd name="T4" fmla="*/ 0 w 10"/>
                <a:gd name="T5" fmla="*/ 4 h 12"/>
                <a:gd name="T6" fmla="*/ 0 w 10"/>
                <a:gd name="T7" fmla="*/ 6 h 12"/>
                <a:gd name="T8" fmla="*/ 0 w 10"/>
                <a:gd name="T9" fmla="*/ 8 h 12"/>
                <a:gd name="T10" fmla="*/ 0 w 10"/>
                <a:gd name="T11" fmla="*/ 10 h 12"/>
                <a:gd name="T12" fmla="*/ 8 w 10"/>
                <a:gd name="T13" fmla="*/ 12 h 12"/>
                <a:gd name="T14" fmla="*/ 10 w 10"/>
                <a:gd name="T15" fmla="*/ 8 h 12"/>
                <a:gd name="T16" fmla="*/ 10 w 10"/>
                <a:gd name="T17" fmla="*/ 6 h 12"/>
                <a:gd name="T18" fmla="*/ 8 w 10"/>
                <a:gd name="T19" fmla="*/ 4 h 12"/>
                <a:gd name="T20" fmla="*/ 4 w 10"/>
                <a:gd name="T21" fmla="*/ 2 h 12"/>
                <a:gd name="T22" fmla="*/ 4 w 10"/>
                <a:gd name="T23" fmla="*/ 0 h 12"/>
                <a:gd name="T24" fmla="*/ 2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7" name="Freeform 177"/>
            <p:cNvSpPr>
              <a:spLocks noEditPoints="1"/>
            </p:cNvSpPr>
            <p:nvPr/>
          </p:nvSpPr>
          <p:spPr bwMode="auto">
            <a:xfrm>
              <a:off x="4346513" y="3999754"/>
              <a:ext cx="1723882" cy="1547614"/>
            </a:xfrm>
            <a:custGeom>
              <a:avLst/>
              <a:gdLst>
                <a:gd name="T0" fmla="*/ 189 w 202"/>
                <a:gd name="T1" fmla="*/ 154 h 174"/>
                <a:gd name="T2" fmla="*/ 190 w 202"/>
                <a:gd name="T3" fmla="*/ 162 h 174"/>
                <a:gd name="T4" fmla="*/ 195 w 202"/>
                <a:gd name="T5" fmla="*/ 174 h 174"/>
                <a:gd name="T6" fmla="*/ 199 w 202"/>
                <a:gd name="T7" fmla="*/ 143 h 174"/>
                <a:gd name="T8" fmla="*/ 178 w 202"/>
                <a:gd name="T9" fmla="*/ 36 h 174"/>
                <a:gd name="T10" fmla="*/ 168 w 202"/>
                <a:gd name="T11" fmla="*/ 35 h 174"/>
                <a:gd name="T12" fmla="*/ 158 w 202"/>
                <a:gd name="T13" fmla="*/ 29 h 174"/>
                <a:gd name="T14" fmla="*/ 137 w 202"/>
                <a:gd name="T15" fmla="*/ 19 h 174"/>
                <a:gd name="T16" fmla="*/ 128 w 202"/>
                <a:gd name="T17" fmla="*/ 19 h 174"/>
                <a:gd name="T18" fmla="*/ 121 w 202"/>
                <a:gd name="T19" fmla="*/ 13 h 174"/>
                <a:gd name="T20" fmla="*/ 108 w 202"/>
                <a:gd name="T21" fmla="*/ 5 h 174"/>
                <a:gd name="T22" fmla="*/ 103 w 202"/>
                <a:gd name="T23" fmla="*/ 0 h 174"/>
                <a:gd name="T24" fmla="*/ 93 w 202"/>
                <a:gd name="T25" fmla="*/ 16 h 174"/>
                <a:gd name="T26" fmla="*/ 72 w 202"/>
                <a:gd name="T27" fmla="*/ 25 h 174"/>
                <a:gd name="T28" fmla="*/ 71 w 202"/>
                <a:gd name="T29" fmla="*/ 31 h 174"/>
                <a:gd name="T30" fmla="*/ 51 w 202"/>
                <a:gd name="T31" fmla="*/ 29 h 174"/>
                <a:gd name="T32" fmla="*/ 41 w 202"/>
                <a:gd name="T33" fmla="*/ 23 h 174"/>
                <a:gd name="T34" fmla="*/ 45 w 202"/>
                <a:gd name="T35" fmla="*/ 39 h 174"/>
                <a:gd name="T36" fmla="*/ 40 w 202"/>
                <a:gd name="T37" fmla="*/ 43 h 174"/>
                <a:gd name="T38" fmla="*/ 31 w 202"/>
                <a:gd name="T39" fmla="*/ 44 h 174"/>
                <a:gd name="T40" fmla="*/ 15 w 202"/>
                <a:gd name="T41" fmla="*/ 43 h 174"/>
                <a:gd name="T42" fmla="*/ 2 w 202"/>
                <a:gd name="T43" fmla="*/ 48 h 174"/>
                <a:gd name="T44" fmla="*/ 7 w 202"/>
                <a:gd name="T45" fmla="*/ 52 h 174"/>
                <a:gd name="T46" fmla="*/ 14 w 202"/>
                <a:gd name="T47" fmla="*/ 57 h 174"/>
                <a:gd name="T48" fmla="*/ 23 w 202"/>
                <a:gd name="T49" fmla="*/ 61 h 174"/>
                <a:gd name="T50" fmla="*/ 28 w 202"/>
                <a:gd name="T51" fmla="*/ 63 h 174"/>
                <a:gd name="T52" fmla="*/ 35 w 202"/>
                <a:gd name="T53" fmla="*/ 67 h 174"/>
                <a:gd name="T54" fmla="*/ 37 w 202"/>
                <a:gd name="T55" fmla="*/ 78 h 174"/>
                <a:gd name="T56" fmla="*/ 49 w 202"/>
                <a:gd name="T57" fmla="*/ 90 h 174"/>
                <a:gd name="T58" fmla="*/ 53 w 202"/>
                <a:gd name="T59" fmla="*/ 100 h 174"/>
                <a:gd name="T60" fmla="*/ 48 w 202"/>
                <a:gd name="T61" fmla="*/ 114 h 174"/>
                <a:gd name="T62" fmla="*/ 40 w 202"/>
                <a:gd name="T63" fmla="*/ 136 h 174"/>
                <a:gd name="T64" fmla="*/ 44 w 202"/>
                <a:gd name="T65" fmla="*/ 143 h 174"/>
                <a:gd name="T66" fmla="*/ 59 w 202"/>
                <a:gd name="T67" fmla="*/ 147 h 174"/>
                <a:gd name="T68" fmla="*/ 72 w 202"/>
                <a:gd name="T69" fmla="*/ 149 h 174"/>
                <a:gd name="T70" fmla="*/ 81 w 202"/>
                <a:gd name="T71" fmla="*/ 149 h 174"/>
                <a:gd name="T72" fmla="*/ 93 w 202"/>
                <a:gd name="T73" fmla="*/ 154 h 174"/>
                <a:gd name="T74" fmla="*/ 103 w 202"/>
                <a:gd name="T75" fmla="*/ 154 h 174"/>
                <a:gd name="T76" fmla="*/ 108 w 202"/>
                <a:gd name="T77" fmla="*/ 143 h 174"/>
                <a:gd name="T78" fmla="*/ 121 w 202"/>
                <a:gd name="T79" fmla="*/ 133 h 174"/>
                <a:gd name="T80" fmla="*/ 136 w 202"/>
                <a:gd name="T81" fmla="*/ 136 h 174"/>
                <a:gd name="T82" fmla="*/ 137 w 202"/>
                <a:gd name="T83" fmla="*/ 137 h 174"/>
                <a:gd name="T84" fmla="*/ 150 w 202"/>
                <a:gd name="T85" fmla="*/ 141 h 174"/>
                <a:gd name="T86" fmla="*/ 168 w 202"/>
                <a:gd name="T87" fmla="*/ 133 h 174"/>
                <a:gd name="T88" fmla="*/ 176 w 202"/>
                <a:gd name="T89" fmla="*/ 124 h 174"/>
                <a:gd name="T90" fmla="*/ 165 w 202"/>
                <a:gd name="T91" fmla="*/ 120 h 174"/>
                <a:gd name="T92" fmla="*/ 162 w 202"/>
                <a:gd name="T93" fmla="*/ 109 h 174"/>
                <a:gd name="T94" fmla="*/ 165 w 202"/>
                <a:gd name="T95" fmla="*/ 97 h 174"/>
                <a:gd name="T96" fmla="*/ 164 w 202"/>
                <a:gd name="T97" fmla="*/ 84 h 174"/>
                <a:gd name="T98" fmla="*/ 156 w 202"/>
                <a:gd name="T99" fmla="*/ 84 h 174"/>
                <a:gd name="T100" fmla="*/ 154 w 202"/>
                <a:gd name="T101" fmla="*/ 78 h 174"/>
                <a:gd name="T102" fmla="*/ 165 w 202"/>
                <a:gd name="T103" fmla="*/ 65 h 174"/>
                <a:gd name="T104" fmla="*/ 173 w 202"/>
                <a:gd name="T105" fmla="*/ 63 h 174"/>
                <a:gd name="T106" fmla="*/ 176 w 202"/>
                <a:gd name="T107" fmla="*/ 53 h 174"/>
                <a:gd name="T108" fmla="*/ 178 w 202"/>
                <a:gd name="T109" fmla="*/ 36 h 174"/>
                <a:gd name="T110" fmla="*/ 178 w 202"/>
                <a:gd name="T111" fmla="*/ 3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" h="174">
                  <a:moveTo>
                    <a:pt x="199" y="143"/>
                  </a:moveTo>
                  <a:lnTo>
                    <a:pt x="198" y="145"/>
                  </a:lnTo>
                  <a:lnTo>
                    <a:pt x="198" y="149"/>
                  </a:lnTo>
                  <a:lnTo>
                    <a:pt x="190" y="150"/>
                  </a:lnTo>
                  <a:lnTo>
                    <a:pt x="189" y="154"/>
                  </a:lnTo>
                  <a:lnTo>
                    <a:pt x="189" y="157"/>
                  </a:lnTo>
                  <a:lnTo>
                    <a:pt x="189" y="158"/>
                  </a:lnTo>
                  <a:lnTo>
                    <a:pt x="190" y="161"/>
                  </a:lnTo>
                  <a:lnTo>
                    <a:pt x="189" y="162"/>
                  </a:lnTo>
                  <a:lnTo>
                    <a:pt x="190" y="162"/>
                  </a:lnTo>
                  <a:lnTo>
                    <a:pt x="189" y="166"/>
                  </a:lnTo>
                  <a:lnTo>
                    <a:pt x="193" y="167"/>
                  </a:lnTo>
                  <a:lnTo>
                    <a:pt x="190" y="167"/>
                  </a:lnTo>
                  <a:lnTo>
                    <a:pt x="193" y="170"/>
                  </a:lnTo>
                  <a:lnTo>
                    <a:pt x="195" y="174"/>
                  </a:lnTo>
                  <a:lnTo>
                    <a:pt x="202" y="158"/>
                  </a:lnTo>
                  <a:lnTo>
                    <a:pt x="202" y="150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close/>
                  <a:moveTo>
                    <a:pt x="178" y="36"/>
                  </a:moveTo>
                  <a:lnTo>
                    <a:pt x="176" y="35"/>
                  </a:lnTo>
                  <a:lnTo>
                    <a:pt x="173" y="35"/>
                  </a:lnTo>
                  <a:lnTo>
                    <a:pt x="172" y="35"/>
                  </a:lnTo>
                  <a:lnTo>
                    <a:pt x="169" y="35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5" y="33"/>
                  </a:lnTo>
                  <a:lnTo>
                    <a:pt x="164" y="35"/>
                  </a:lnTo>
                  <a:lnTo>
                    <a:pt x="162" y="31"/>
                  </a:lnTo>
                  <a:lnTo>
                    <a:pt x="158" y="29"/>
                  </a:lnTo>
                  <a:lnTo>
                    <a:pt x="150" y="27"/>
                  </a:lnTo>
                  <a:lnTo>
                    <a:pt x="145" y="27"/>
                  </a:lnTo>
                  <a:lnTo>
                    <a:pt x="142" y="25"/>
                  </a:lnTo>
                  <a:lnTo>
                    <a:pt x="137" y="23"/>
                  </a:lnTo>
                  <a:lnTo>
                    <a:pt x="137" y="19"/>
                  </a:lnTo>
                  <a:lnTo>
                    <a:pt x="137" y="16"/>
                  </a:lnTo>
                  <a:lnTo>
                    <a:pt x="133" y="19"/>
                  </a:lnTo>
                  <a:lnTo>
                    <a:pt x="132" y="19"/>
                  </a:lnTo>
                  <a:lnTo>
                    <a:pt x="129" y="19"/>
                  </a:lnTo>
                  <a:lnTo>
                    <a:pt x="128" y="19"/>
                  </a:lnTo>
                  <a:lnTo>
                    <a:pt x="128" y="16"/>
                  </a:lnTo>
                  <a:lnTo>
                    <a:pt x="128" y="13"/>
                  </a:lnTo>
                  <a:lnTo>
                    <a:pt x="125" y="13"/>
                  </a:lnTo>
                  <a:lnTo>
                    <a:pt x="124" y="13"/>
                  </a:lnTo>
                  <a:lnTo>
                    <a:pt x="121" y="13"/>
                  </a:lnTo>
                  <a:lnTo>
                    <a:pt x="120" y="12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4" y="8"/>
                  </a:lnTo>
                  <a:lnTo>
                    <a:pt x="108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3" y="4"/>
                  </a:lnTo>
                  <a:lnTo>
                    <a:pt x="92" y="9"/>
                  </a:lnTo>
                  <a:lnTo>
                    <a:pt x="92" y="13"/>
                  </a:lnTo>
                  <a:lnTo>
                    <a:pt x="93" y="16"/>
                  </a:lnTo>
                  <a:lnTo>
                    <a:pt x="92" y="16"/>
                  </a:lnTo>
                  <a:lnTo>
                    <a:pt x="89" y="17"/>
                  </a:lnTo>
                  <a:lnTo>
                    <a:pt x="85" y="19"/>
                  </a:lnTo>
                  <a:lnTo>
                    <a:pt x="76" y="23"/>
                  </a:lnTo>
                  <a:lnTo>
                    <a:pt x="72" y="25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5" y="29"/>
                  </a:lnTo>
                  <a:lnTo>
                    <a:pt x="76" y="29"/>
                  </a:lnTo>
                  <a:lnTo>
                    <a:pt x="71" y="31"/>
                  </a:lnTo>
                  <a:lnTo>
                    <a:pt x="67" y="31"/>
                  </a:lnTo>
                  <a:lnTo>
                    <a:pt x="63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48" y="25"/>
                  </a:lnTo>
                  <a:lnTo>
                    <a:pt x="45" y="25"/>
                  </a:lnTo>
                  <a:lnTo>
                    <a:pt x="41" y="23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5" y="31"/>
                  </a:lnTo>
                  <a:lnTo>
                    <a:pt x="48" y="33"/>
                  </a:lnTo>
                  <a:lnTo>
                    <a:pt x="45" y="39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44" y="44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1" y="44"/>
                  </a:lnTo>
                  <a:lnTo>
                    <a:pt x="27" y="43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19" y="40"/>
                  </a:lnTo>
                  <a:lnTo>
                    <a:pt x="15" y="43"/>
                  </a:lnTo>
                  <a:lnTo>
                    <a:pt x="6" y="43"/>
                  </a:lnTo>
                  <a:lnTo>
                    <a:pt x="2" y="44"/>
                  </a:lnTo>
                  <a:lnTo>
                    <a:pt x="2" y="47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6" y="49"/>
                  </a:lnTo>
                  <a:lnTo>
                    <a:pt x="7" y="52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7"/>
                  </a:lnTo>
                  <a:lnTo>
                    <a:pt x="14" y="57"/>
                  </a:lnTo>
                  <a:lnTo>
                    <a:pt x="18" y="60"/>
                  </a:lnTo>
                  <a:lnTo>
                    <a:pt x="20" y="57"/>
                  </a:lnTo>
                  <a:lnTo>
                    <a:pt x="20" y="60"/>
                  </a:lnTo>
                  <a:lnTo>
                    <a:pt x="23" y="60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2" y="67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7" y="70"/>
                  </a:lnTo>
                  <a:lnTo>
                    <a:pt x="36" y="74"/>
                  </a:lnTo>
                  <a:lnTo>
                    <a:pt x="37" y="78"/>
                  </a:lnTo>
                  <a:lnTo>
                    <a:pt x="40" y="80"/>
                  </a:lnTo>
                  <a:lnTo>
                    <a:pt x="45" y="84"/>
                  </a:lnTo>
                  <a:lnTo>
                    <a:pt x="48" y="84"/>
                  </a:lnTo>
                  <a:lnTo>
                    <a:pt x="49" y="84"/>
                  </a:lnTo>
                  <a:lnTo>
                    <a:pt x="49" y="90"/>
                  </a:lnTo>
                  <a:lnTo>
                    <a:pt x="49" y="93"/>
                  </a:lnTo>
                  <a:lnTo>
                    <a:pt x="48" y="93"/>
                  </a:lnTo>
                  <a:lnTo>
                    <a:pt x="48" y="96"/>
                  </a:lnTo>
                  <a:lnTo>
                    <a:pt x="51" y="97"/>
                  </a:lnTo>
                  <a:lnTo>
                    <a:pt x="53" y="100"/>
                  </a:lnTo>
                  <a:lnTo>
                    <a:pt x="49" y="97"/>
                  </a:lnTo>
                  <a:lnTo>
                    <a:pt x="48" y="106"/>
                  </a:lnTo>
                  <a:lnTo>
                    <a:pt x="48" y="113"/>
                  </a:lnTo>
                  <a:lnTo>
                    <a:pt x="49" y="113"/>
                  </a:lnTo>
                  <a:lnTo>
                    <a:pt x="48" y="114"/>
                  </a:lnTo>
                  <a:lnTo>
                    <a:pt x="45" y="118"/>
                  </a:lnTo>
                  <a:lnTo>
                    <a:pt x="45" y="120"/>
                  </a:lnTo>
                  <a:lnTo>
                    <a:pt x="44" y="130"/>
                  </a:lnTo>
                  <a:lnTo>
                    <a:pt x="41" y="133"/>
                  </a:lnTo>
                  <a:lnTo>
                    <a:pt x="40" y="136"/>
                  </a:lnTo>
                  <a:lnTo>
                    <a:pt x="37" y="137"/>
                  </a:lnTo>
                  <a:lnTo>
                    <a:pt x="40" y="137"/>
                  </a:lnTo>
                  <a:lnTo>
                    <a:pt x="44" y="140"/>
                  </a:lnTo>
                  <a:lnTo>
                    <a:pt x="41" y="141"/>
                  </a:lnTo>
                  <a:lnTo>
                    <a:pt x="44" y="143"/>
                  </a:lnTo>
                  <a:lnTo>
                    <a:pt x="45" y="143"/>
                  </a:lnTo>
                  <a:lnTo>
                    <a:pt x="48" y="143"/>
                  </a:lnTo>
                  <a:lnTo>
                    <a:pt x="51" y="145"/>
                  </a:lnTo>
                  <a:lnTo>
                    <a:pt x="57" y="147"/>
                  </a:lnTo>
                  <a:lnTo>
                    <a:pt x="59" y="147"/>
                  </a:lnTo>
                  <a:lnTo>
                    <a:pt x="61" y="149"/>
                  </a:lnTo>
                  <a:lnTo>
                    <a:pt x="63" y="149"/>
                  </a:lnTo>
                  <a:lnTo>
                    <a:pt x="64" y="149"/>
                  </a:lnTo>
                  <a:lnTo>
                    <a:pt x="67" y="149"/>
                  </a:lnTo>
                  <a:lnTo>
                    <a:pt x="72" y="149"/>
                  </a:lnTo>
                  <a:lnTo>
                    <a:pt x="72" y="147"/>
                  </a:lnTo>
                  <a:lnTo>
                    <a:pt x="75" y="147"/>
                  </a:lnTo>
                  <a:lnTo>
                    <a:pt x="76" y="147"/>
                  </a:lnTo>
                  <a:lnTo>
                    <a:pt x="80" y="149"/>
                  </a:lnTo>
                  <a:lnTo>
                    <a:pt x="81" y="149"/>
                  </a:lnTo>
                  <a:lnTo>
                    <a:pt x="84" y="149"/>
                  </a:lnTo>
                  <a:lnTo>
                    <a:pt x="84" y="150"/>
                  </a:lnTo>
                  <a:lnTo>
                    <a:pt x="84" y="153"/>
                  </a:lnTo>
                  <a:lnTo>
                    <a:pt x="88" y="153"/>
                  </a:lnTo>
                  <a:lnTo>
                    <a:pt x="93" y="154"/>
                  </a:lnTo>
                  <a:lnTo>
                    <a:pt x="95" y="154"/>
                  </a:lnTo>
                  <a:lnTo>
                    <a:pt x="97" y="154"/>
                  </a:lnTo>
                  <a:lnTo>
                    <a:pt x="99" y="154"/>
                  </a:lnTo>
                  <a:lnTo>
                    <a:pt x="101" y="154"/>
                  </a:lnTo>
                  <a:lnTo>
                    <a:pt x="103" y="154"/>
                  </a:lnTo>
                  <a:lnTo>
                    <a:pt x="105" y="153"/>
                  </a:lnTo>
                  <a:lnTo>
                    <a:pt x="108" y="153"/>
                  </a:lnTo>
                  <a:lnTo>
                    <a:pt x="110" y="154"/>
                  </a:lnTo>
                  <a:lnTo>
                    <a:pt x="106" y="145"/>
                  </a:lnTo>
                  <a:lnTo>
                    <a:pt x="108" y="143"/>
                  </a:lnTo>
                  <a:lnTo>
                    <a:pt x="108" y="141"/>
                  </a:lnTo>
                  <a:lnTo>
                    <a:pt x="110" y="140"/>
                  </a:lnTo>
                  <a:lnTo>
                    <a:pt x="114" y="137"/>
                  </a:lnTo>
                  <a:lnTo>
                    <a:pt x="118" y="136"/>
                  </a:lnTo>
                  <a:lnTo>
                    <a:pt x="121" y="133"/>
                  </a:lnTo>
                  <a:lnTo>
                    <a:pt x="128" y="136"/>
                  </a:lnTo>
                  <a:lnTo>
                    <a:pt x="132" y="136"/>
                  </a:lnTo>
                  <a:lnTo>
                    <a:pt x="132" y="133"/>
                  </a:lnTo>
                  <a:lnTo>
                    <a:pt x="133" y="136"/>
                  </a:lnTo>
                  <a:lnTo>
                    <a:pt x="136" y="136"/>
                  </a:lnTo>
                  <a:lnTo>
                    <a:pt x="137" y="136"/>
                  </a:lnTo>
                  <a:lnTo>
                    <a:pt x="137" y="133"/>
                  </a:lnTo>
                  <a:lnTo>
                    <a:pt x="138" y="136"/>
                  </a:lnTo>
                  <a:lnTo>
                    <a:pt x="137" y="136"/>
                  </a:lnTo>
                  <a:lnTo>
                    <a:pt x="137" y="137"/>
                  </a:lnTo>
                  <a:lnTo>
                    <a:pt x="138" y="137"/>
                  </a:lnTo>
                  <a:lnTo>
                    <a:pt x="141" y="137"/>
                  </a:lnTo>
                  <a:lnTo>
                    <a:pt x="141" y="140"/>
                  </a:lnTo>
                  <a:lnTo>
                    <a:pt x="145" y="141"/>
                  </a:lnTo>
                  <a:lnTo>
                    <a:pt x="150" y="141"/>
                  </a:lnTo>
                  <a:lnTo>
                    <a:pt x="152" y="141"/>
                  </a:lnTo>
                  <a:lnTo>
                    <a:pt x="154" y="141"/>
                  </a:lnTo>
                  <a:lnTo>
                    <a:pt x="160" y="140"/>
                  </a:lnTo>
                  <a:lnTo>
                    <a:pt x="160" y="137"/>
                  </a:lnTo>
                  <a:lnTo>
                    <a:pt x="168" y="133"/>
                  </a:lnTo>
                  <a:lnTo>
                    <a:pt x="172" y="130"/>
                  </a:lnTo>
                  <a:lnTo>
                    <a:pt x="172" y="129"/>
                  </a:lnTo>
                  <a:lnTo>
                    <a:pt x="173" y="128"/>
                  </a:lnTo>
                  <a:lnTo>
                    <a:pt x="173" y="126"/>
                  </a:lnTo>
                  <a:lnTo>
                    <a:pt x="176" y="124"/>
                  </a:lnTo>
                  <a:lnTo>
                    <a:pt x="176" y="122"/>
                  </a:lnTo>
                  <a:lnTo>
                    <a:pt x="173" y="122"/>
                  </a:lnTo>
                  <a:lnTo>
                    <a:pt x="169" y="122"/>
                  </a:lnTo>
                  <a:lnTo>
                    <a:pt x="168" y="122"/>
                  </a:lnTo>
                  <a:lnTo>
                    <a:pt x="165" y="120"/>
                  </a:lnTo>
                  <a:lnTo>
                    <a:pt x="164" y="118"/>
                  </a:lnTo>
                  <a:lnTo>
                    <a:pt x="165" y="114"/>
                  </a:lnTo>
                  <a:lnTo>
                    <a:pt x="165" y="113"/>
                  </a:lnTo>
                  <a:lnTo>
                    <a:pt x="165" y="110"/>
                  </a:lnTo>
                  <a:lnTo>
                    <a:pt x="162" y="109"/>
                  </a:lnTo>
                  <a:lnTo>
                    <a:pt x="160" y="106"/>
                  </a:lnTo>
                  <a:lnTo>
                    <a:pt x="164" y="105"/>
                  </a:lnTo>
                  <a:lnTo>
                    <a:pt x="168" y="101"/>
                  </a:lnTo>
                  <a:lnTo>
                    <a:pt x="168" y="100"/>
                  </a:lnTo>
                  <a:lnTo>
                    <a:pt x="165" y="97"/>
                  </a:lnTo>
                  <a:lnTo>
                    <a:pt x="164" y="93"/>
                  </a:lnTo>
                  <a:lnTo>
                    <a:pt x="165" y="92"/>
                  </a:lnTo>
                  <a:lnTo>
                    <a:pt x="165" y="90"/>
                  </a:lnTo>
                  <a:lnTo>
                    <a:pt x="164" y="88"/>
                  </a:lnTo>
                  <a:lnTo>
                    <a:pt x="164" y="84"/>
                  </a:lnTo>
                  <a:lnTo>
                    <a:pt x="162" y="82"/>
                  </a:lnTo>
                  <a:lnTo>
                    <a:pt x="160" y="82"/>
                  </a:lnTo>
                  <a:lnTo>
                    <a:pt x="158" y="82"/>
                  </a:lnTo>
                  <a:lnTo>
                    <a:pt x="156" y="82"/>
                  </a:lnTo>
                  <a:lnTo>
                    <a:pt x="156" y="84"/>
                  </a:lnTo>
                  <a:lnTo>
                    <a:pt x="154" y="86"/>
                  </a:lnTo>
                  <a:lnTo>
                    <a:pt x="150" y="88"/>
                  </a:lnTo>
                  <a:lnTo>
                    <a:pt x="152" y="84"/>
                  </a:lnTo>
                  <a:lnTo>
                    <a:pt x="152" y="80"/>
                  </a:lnTo>
                  <a:lnTo>
                    <a:pt x="154" y="78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0"/>
                  </a:lnTo>
                  <a:lnTo>
                    <a:pt x="168" y="65"/>
                  </a:lnTo>
                  <a:lnTo>
                    <a:pt x="165" y="65"/>
                  </a:lnTo>
                  <a:lnTo>
                    <a:pt x="165" y="63"/>
                  </a:lnTo>
                  <a:lnTo>
                    <a:pt x="168" y="63"/>
                  </a:lnTo>
                  <a:lnTo>
                    <a:pt x="169" y="65"/>
                  </a:lnTo>
                  <a:lnTo>
                    <a:pt x="172" y="63"/>
                  </a:lnTo>
                  <a:lnTo>
                    <a:pt x="173" y="63"/>
                  </a:lnTo>
                  <a:lnTo>
                    <a:pt x="176" y="61"/>
                  </a:lnTo>
                  <a:lnTo>
                    <a:pt x="173" y="61"/>
                  </a:lnTo>
                  <a:lnTo>
                    <a:pt x="173" y="60"/>
                  </a:lnTo>
                  <a:lnTo>
                    <a:pt x="173" y="57"/>
                  </a:lnTo>
                  <a:lnTo>
                    <a:pt x="176" y="53"/>
                  </a:lnTo>
                  <a:lnTo>
                    <a:pt x="177" y="48"/>
                  </a:lnTo>
                  <a:lnTo>
                    <a:pt x="178" y="43"/>
                  </a:lnTo>
                  <a:lnTo>
                    <a:pt x="185" y="36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8" name="Freeform 178"/>
            <p:cNvSpPr>
              <a:spLocks noEditPoints="1"/>
            </p:cNvSpPr>
            <p:nvPr/>
          </p:nvSpPr>
          <p:spPr bwMode="auto">
            <a:xfrm>
              <a:off x="5643695" y="3412732"/>
              <a:ext cx="1083830" cy="1182952"/>
            </a:xfrm>
            <a:custGeom>
              <a:avLst/>
              <a:gdLst>
                <a:gd name="T0" fmla="*/ 94 w 96"/>
                <a:gd name="T1" fmla="*/ 44 h 100"/>
                <a:gd name="T2" fmla="*/ 91 w 96"/>
                <a:gd name="T3" fmla="*/ 40 h 100"/>
                <a:gd name="T4" fmla="*/ 91 w 96"/>
                <a:gd name="T5" fmla="*/ 33 h 100"/>
                <a:gd name="T6" fmla="*/ 86 w 96"/>
                <a:gd name="T7" fmla="*/ 27 h 100"/>
                <a:gd name="T8" fmla="*/ 88 w 96"/>
                <a:gd name="T9" fmla="*/ 20 h 100"/>
                <a:gd name="T10" fmla="*/ 82 w 96"/>
                <a:gd name="T11" fmla="*/ 13 h 100"/>
                <a:gd name="T12" fmla="*/ 78 w 96"/>
                <a:gd name="T13" fmla="*/ 11 h 100"/>
                <a:gd name="T14" fmla="*/ 69 w 96"/>
                <a:gd name="T15" fmla="*/ 6 h 100"/>
                <a:gd name="T16" fmla="*/ 63 w 96"/>
                <a:gd name="T17" fmla="*/ 10 h 100"/>
                <a:gd name="T18" fmla="*/ 58 w 96"/>
                <a:gd name="T19" fmla="*/ 13 h 100"/>
                <a:gd name="T20" fmla="*/ 51 w 96"/>
                <a:gd name="T21" fmla="*/ 11 h 100"/>
                <a:gd name="T22" fmla="*/ 49 w 96"/>
                <a:gd name="T23" fmla="*/ 7 h 100"/>
                <a:gd name="T24" fmla="*/ 42 w 96"/>
                <a:gd name="T25" fmla="*/ 6 h 100"/>
                <a:gd name="T26" fmla="*/ 35 w 96"/>
                <a:gd name="T27" fmla="*/ 1 h 100"/>
                <a:gd name="T28" fmla="*/ 32 w 96"/>
                <a:gd name="T29" fmla="*/ 4 h 100"/>
                <a:gd name="T30" fmla="*/ 31 w 96"/>
                <a:gd name="T31" fmla="*/ 9 h 100"/>
                <a:gd name="T32" fmla="*/ 32 w 96"/>
                <a:gd name="T33" fmla="*/ 13 h 100"/>
                <a:gd name="T34" fmla="*/ 31 w 96"/>
                <a:gd name="T35" fmla="*/ 14 h 100"/>
                <a:gd name="T36" fmla="*/ 28 w 96"/>
                <a:gd name="T37" fmla="*/ 19 h 100"/>
                <a:gd name="T38" fmla="*/ 23 w 96"/>
                <a:gd name="T39" fmla="*/ 19 h 100"/>
                <a:gd name="T40" fmla="*/ 13 w 96"/>
                <a:gd name="T41" fmla="*/ 17 h 100"/>
                <a:gd name="T42" fmla="*/ 13 w 96"/>
                <a:gd name="T43" fmla="*/ 24 h 100"/>
                <a:gd name="T44" fmla="*/ 12 w 96"/>
                <a:gd name="T45" fmla="*/ 30 h 100"/>
                <a:gd name="T46" fmla="*/ 12 w 96"/>
                <a:gd name="T47" fmla="*/ 33 h 100"/>
                <a:gd name="T48" fmla="*/ 9 w 96"/>
                <a:gd name="T49" fmla="*/ 39 h 100"/>
                <a:gd name="T50" fmla="*/ 0 w 96"/>
                <a:gd name="T51" fmla="*/ 40 h 100"/>
                <a:gd name="T52" fmla="*/ 3 w 96"/>
                <a:gd name="T53" fmla="*/ 47 h 100"/>
                <a:gd name="T54" fmla="*/ 2 w 96"/>
                <a:gd name="T55" fmla="*/ 53 h 100"/>
                <a:gd name="T56" fmla="*/ 5 w 96"/>
                <a:gd name="T57" fmla="*/ 59 h 100"/>
                <a:gd name="T58" fmla="*/ 2 w 96"/>
                <a:gd name="T59" fmla="*/ 63 h 100"/>
                <a:gd name="T60" fmla="*/ 6 w 96"/>
                <a:gd name="T61" fmla="*/ 69 h 100"/>
                <a:gd name="T62" fmla="*/ 10 w 96"/>
                <a:gd name="T63" fmla="*/ 75 h 100"/>
                <a:gd name="T64" fmla="*/ 15 w 96"/>
                <a:gd name="T65" fmla="*/ 76 h 100"/>
                <a:gd name="T66" fmla="*/ 23 w 96"/>
                <a:gd name="T67" fmla="*/ 77 h 100"/>
                <a:gd name="T68" fmla="*/ 18 w 96"/>
                <a:gd name="T69" fmla="*/ 90 h 100"/>
                <a:gd name="T70" fmla="*/ 18 w 96"/>
                <a:gd name="T71" fmla="*/ 96 h 100"/>
                <a:gd name="T72" fmla="*/ 27 w 96"/>
                <a:gd name="T73" fmla="*/ 95 h 100"/>
                <a:gd name="T74" fmla="*/ 33 w 96"/>
                <a:gd name="T75" fmla="*/ 95 h 100"/>
                <a:gd name="T76" fmla="*/ 42 w 96"/>
                <a:gd name="T77" fmla="*/ 97 h 100"/>
                <a:gd name="T78" fmla="*/ 46 w 96"/>
                <a:gd name="T79" fmla="*/ 99 h 100"/>
                <a:gd name="T80" fmla="*/ 53 w 96"/>
                <a:gd name="T81" fmla="*/ 97 h 100"/>
                <a:gd name="T82" fmla="*/ 59 w 96"/>
                <a:gd name="T83" fmla="*/ 97 h 100"/>
                <a:gd name="T84" fmla="*/ 69 w 96"/>
                <a:gd name="T85" fmla="*/ 96 h 100"/>
                <a:gd name="T86" fmla="*/ 72 w 96"/>
                <a:gd name="T87" fmla="*/ 96 h 100"/>
                <a:gd name="T88" fmla="*/ 75 w 96"/>
                <a:gd name="T89" fmla="*/ 95 h 100"/>
                <a:gd name="T90" fmla="*/ 73 w 96"/>
                <a:gd name="T91" fmla="*/ 90 h 100"/>
                <a:gd name="T92" fmla="*/ 79 w 96"/>
                <a:gd name="T93" fmla="*/ 85 h 100"/>
                <a:gd name="T94" fmla="*/ 82 w 96"/>
                <a:gd name="T95" fmla="*/ 83 h 100"/>
                <a:gd name="T96" fmla="*/ 74 w 96"/>
                <a:gd name="T97" fmla="*/ 73 h 100"/>
                <a:gd name="T98" fmla="*/ 68 w 96"/>
                <a:gd name="T99" fmla="*/ 63 h 100"/>
                <a:gd name="T100" fmla="*/ 68 w 96"/>
                <a:gd name="T101" fmla="*/ 60 h 100"/>
                <a:gd name="T102" fmla="*/ 82 w 96"/>
                <a:gd name="T103" fmla="*/ 54 h 100"/>
                <a:gd name="T104" fmla="*/ 89 w 96"/>
                <a:gd name="T105" fmla="*/ 50 h 100"/>
                <a:gd name="T106" fmla="*/ 94 w 96"/>
                <a:gd name="T107" fmla="*/ 53 h 100"/>
                <a:gd name="T108" fmla="*/ 66 w 96"/>
                <a:gd name="T109" fmla="*/ 9 h 100"/>
                <a:gd name="T110" fmla="*/ 78 w 96"/>
                <a:gd name="T111" fmla="*/ 7 h 100"/>
                <a:gd name="T112" fmla="*/ 80 w 96"/>
                <a:gd name="T113" fmla="*/ 4 h 100"/>
                <a:gd name="T114" fmla="*/ 78 w 96"/>
                <a:gd name="T115" fmla="*/ 1 h 100"/>
                <a:gd name="T116" fmla="*/ 78 w 96"/>
                <a:gd name="T117" fmla="*/ 3 h 100"/>
                <a:gd name="T118" fmla="*/ 76 w 96"/>
                <a:gd name="T119" fmla="*/ 5 h 100"/>
                <a:gd name="T120" fmla="*/ 78 w 96"/>
                <a:gd name="T121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100">
                  <a:moveTo>
                    <a:pt x="95" y="51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6" y="52"/>
                    <a:pt x="96" y="52"/>
                  </a:cubicBezTo>
                  <a:lnTo>
                    <a:pt x="95" y="51"/>
                  </a:lnTo>
                  <a:close/>
                  <a:moveTo>
                    <a:pt x="66" y="9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9" y="7"/>
                    <a:pt x="69" y="7"/>
                    <a:pt x="69" y="7"/>
                  </a:cubicBezTo>
                  <a:lnTo>
                    <a:pt x="66" y="9"/>
                  </a:lnTo>
                  <a:close/>
                  <a:moveTo>
                    <a:pt x="78" y="7"/>
                  </a:moveTo>
                  <a:cubicBezTo>
                    <a:pt x="79" y="7"/>
                    <a:pt x="79" y="7"/>
                    <a:pt x="79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7"/>
                    <a:pt x="78" y="7"/>
                  </a:cubicBezTo>
                  <a:close/>
                </a:path>
              </a:pathLst>
            </a:custGeom>
            <a:solidFill>
              <a:srgbClr val="7030A0"/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9" name="Freeform 179"/>
            <p:cNvSpPr>
              <a:spLocks/>
            </p:cNvSpPr>
            <p:nvPr/>
          </p:nvSpPr>
          <p:spPr bwMode="auto">
            <a:xfrm>
              <a:off x="5242588" y="3928600"/>
              <a:ext cx="452309" cy="311303"/>
            </a:xfrm>
            <a:custGeom>
              <a:avLst/>
              <a:gdLst>
                <a:gd name="T0" fmla="*/ 1 w 40"/>
                <a:gd name="T1" fmla="*/ 8 h 26"/>
                <a:gd name="T2" fmla="*/ 1 w 40"/>
                <a:gd name="T3" fmla="*/ 9 h 26"/>
                <a:gd name="T4" fmla="*/ 2 w 40"/>
                <a:gd name="T5" fmla="*/ 10 h 26"/>
                <a:gd name="T6" fmla="*/ 7 w 40"/>
                <a:gd name="T7" fmla="*/ 12 h 26"/>
                <a:gd name="T8" fmla="*/ 8 w 40"/>
                <a:gd name="T9" fmla="*/ 13 h 26"/>
                <a:gd name="T10" fmla="*/ 10 w 40"/>
                <a:gd name="T11" fmla="*/ 13 h 26"/>
                <a:gd name="T12" fmla="*/ 11 w 40"/>
                <a:gd name="T13" fmla="*/ 15 h 26"/>
                <a:gd name="T14" fmla="*/ 12 w 40"/>
                <a:gd name="T15" fmla="*/ 16 h 26"/>
                <a:gd name="T16" fmla="*/ 14 w 40"/>
                <a:gd name="T17" fmla="*/ 16 h 26"/>
                <a:gd name="T18" fmla="*/ 15 w 40"/>
                <a:gd name="T19" fmla="*/ 16 h 26"/>
                <a:gd name="T20" fmla="*/ 17 w 40"/>
                <a:gd name="T21" fmla="*/ 16 h 26"/>
                <a:gd name="T22" fmla="*/ 17 w 40"/>
                <a:gd name="T23" fmla="*/ 18 h 26"/>
                <a:gd name="T24" fmla="*/ 17 w 40"/>
                <a:gd name="T25" fmla="*/ 20 h 26"/>
                <a:gd name="T26" fmla="*/ 18 w 40"/>
                <a:gd name="T27" fmla="*/ 20 h 26"/>
                <a:gd name="T28" fmla="*/ 20 w 40"/>
                <a:gd name="T29" fmla="*/ 20 h 26"/>
                <a:gd name="T30" fmla="*/ 21 w 40"/>
                <a:gd name="T31" fmla="*/ 20 h 26"/>
                <a:gd name="T32" fmla="*/ 24 w 40"/>
                <a:gd name="T33" fmla="*/ 18 h 26"/>
                <a:gd name="T34" fmla="*/ 24 w 40"/>
                <a:gd name="T35" fmla="*/ 20 h 26"/>
                <a:gd name="T36" fmla="*/ 24 w 40"/>
                <a:gd name="T37" fmla="*/ 23 h 26"/>
                <a:gd name="T38" fmla="*/ 28 w 40"/>
                <a:gd name="T39" fmla="*/ 25 h 26"/>
                <a:gd name="T40" fmla="*/ 30 w 40"/>
                <a:gd name="T41" fmla="*/ 26 h 26"/>
                <a:gd name="T42" fmla="*/ 34 w 40"/>
                <a:gd name="T43" fmla="*/ 26 h 26"/>
                <a:gd name="T44" fmla="*/ 34 w 40"/>
                <a:gd name="T45" fmla="*/ 25 h 26"/>
                <a:gd name="T46" fmla="*/ 34 w 40"/>
                <a:gd name="T47" fmla="*/ 23 h 26"/>
                <a:gd name="T48" fmla="*/ 34 w 40"/>
                <a:gd name="T49" fmla="*/ 22 h 26"/>
                <a:gd name="T50" fmla="*/ 34 w 40"/>
                <a:gd name="T51" fmla="*/ 20 h 26"/>
                <a:gd name="T52" fmla="*/ 34 w 40"/>
                <a:gd name="T53" fmla="*/ 19 h 26"/>
                <a:gd name="T54" fmla="*/ 35 w 40"/>
                <a:gd name="T55" fmla="*/ 19 h 26"/>
                <a:gd name="T56" fmla="*/ 37 w 40"/>
                <a:gd name="T57" fmla="*/ 19 h 26"/>
                <a:gd name="T58" fmla="*/ 37 w 40"/>
                <a:gd name="T59" fmla="*/ 18 h 26"/>
                <a:gd name="T60" fmla="*/ 38 w 40"/>
                <a:gd name="T61" fmla="*/ 18 h 26"/>
                <a:gd name="T62" fmla="*/ 40 w 40"/>
                <a:gd name="T63" fmla="*/ 16 h 26"/>
                <a:gd name="T64" fmla="*/ 40 w 40"/>
                <a:gd name="T65" fmla="*/ 15 h 26"/>
                <a:gd name="T66" fmla="*/ 38 w 40"/>
                <a:gd name="T67" fmla="*/ 13 h 26"/>
                <a:gd name="T68" fmla="*/ 38 w 40"/>
                <a:gd name="T69" fmla="*/ 12 h 26"/>
                <a:gd name="T70" fmla="*/ 37 w 40"/>
                <a:gd name="T71" fmla="*/ 10 h 26"/>
                <a:gd name="T72" fmla="*/ 35 w 40"/>
                <a:gd name="T73" fmla="*/ 10 h 26"/>
                <a:gd name="T74" fmla="*/ 34 w 40"/>
                <a:gd name="T75" fmla="*/ 10 h 26"/>
                <a:gd name="T76" fmla="*/ 33 w 40"/>
                <a:gd name="T77" fmla="*/ 9 h 26"/>
                <a:gd name="T78" fmla="*/ 33 w 40"/>
                <a:gd name="T79" fmla="*/ 8 h 26"/>
                <a:gd name="T80" fmla="*/ 34 w 40"/>
                <a:gd name="T81" fmla="*/ 6 h 26"/>
                <a:gd name="T82" fmla="*/ 33 w 40"/>
                <a:gd name="T83" fmla="*/ 4 h 26"/>
                <a:gd name="T84" fmla="*/ 30 w 40"/>
                <a:gd name="T85" fmla="*/ 3 h 26"/>
                <a:gd name="T86" fmla="*/ 28 w 40"/>
                <a:gd name="T87" fmla="*/ 3 h 26"/>
                <a:gd name="T88" fmla="*/ 27 w 40"/>
                <a:gd name="T89" fmla="*/ 0 h 26"/>
                <a:gd name="T90" fmla="*/ 25 w 40"/>
                <a:gd name="T91" fmla="*/ 2 h 26"/>
                <a:gd name="T92" fmla="*/ 23 w 40"/>
                <a:gd name="T93" fmla="*/ 0 h 26"/>
                <a:gd name="T94" fmla="*/ 23 w 40"/>
                <a:gd name="T95" fmla="*/ 2 h 26"/>
                <a:gd name="T96" fmla="*/ 20 w 40"/>
                <a:gd name="T97" fmla="*/ 0 h 26"/>
                <a:gd name="T98" fmla="*/ 20 w 40"/>
                <a:gd name="T99" fmla="*/ 2 h 26"/>
                <a:gd name="T100" fmla="*/ 19 w 40"/>
                <a:gd name="T101" fmla="*/ 2 h 26"/>
                <a:gd name="T102" fmla="*/ 18 w 40"/>
                <a:gd name="T103" fmla="*/ 2 h 26"/>
                <a:gd name="T104" fmla="*/ 18 w 40"/>
                <a:gd name="T105" fmla="*/ 3 h 26"/>
                <a:gd name="T106" fmla="*/ 17 w 40"/>
                <a:gd name="T107" fmla="*/ 3 h 26"/>
                <a:gd name="T108" fmla="*/ 15 w 40"/>
                <a:gd name="T109" fmla="*/ 5 h 26"/>
                <a:gd name="T110" fmla="*/ 12 w 40"/>
                <a:gd name="T111" fmla="*/ 3 h 26"/>
                <a:gd name="T112" fmla="*/ 10 w 40"/>
                <a:gd name="T113" fmla="*/ 3 h 26"/>
                <a:gd name="T114" fmla="*/ 10 w 40"/>
                <a:gd name="T115" fmla="*/ 2 h 26"/>
                <a:gd name="T116" fmla="*/ 0 w 40"/>
                <a:gd name="T117" fmla="*/ 6 h 26"/>
                <a:gd name="T118" fmla="*/ 1 w 40"/>
                <a:gd name="T119" fmla="*/ 6 h 26"/>
                <a:gd name="T120" fmla="*/ 1 w 40"/>
                <a:gd name="T12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26">
                  <a:moveTo>
                    <a:pt x="1" y="8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3" y="5"/>
                    <a:pt x="33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0" name="Freeform 180"/>
            <p:cNvSpPr>
              <a:spLocks/>
            </p:cNvSpPr>
            <p:nvPr/>
          </p:nvSpPr>
          <p:spPr bwMode="auto">
            <a:xfrm>
              <a:off x="5353536" y="3635084"/>
              <a:ext cx="460840" cy="409139"/>
            </a:xfrm>
            <a:custGeom>
              <a:avLst/>
              <a:gdLst>
                <a:gd name="T0" fmla="*/ 35 w 40"/>
                <a:gd name="T1" fmla="*/ 0 h 35"/>
                <a:gd name="T2" fmla="*/ 27 w 40"/>
                <a:gd name="T3" fmla="*/ 1 h 35"/>
                <a:gd name="T4" fmla="*/ 21 w 40"/>
                <a:gd name="T5" fmla="*/ 4 h 35"/>
                <a:gd name="T6" fmla="*/ 17 w 40"/>
                <a:gd name="T7" fmla="*/ 7 h 35"/>
                <a:gd name="T8" fmla="*/ 13 w 40"/>
                <a:gd name="T9" fmla="*/ 8 h 35"/>
                <a:gd name="T10" fmla="*/ 7 w 40"/>
                <a:gd name="T11" fmla="*/ 20 h 35"/>
                <a:gd name="T12" fmla="*/ 10 w 40"/>
                <a:gd name="T13" fmla="*/ 23 h 35"/>
                <a:gd name="T14" fmla="*/ 10 w 40"/>
                <a:gd name="T15" fmla="*/ 24 h 35"/>
                <a:gd name="T16" fmla="*/ 7 w 40"/>
                <a:gd name="T17" fmla="*/ 24 h 35"/>
                <a:gd name="T18" fmla="*/ 7 w 40"/>
                <a:gd name="T19" fmla="*/ 25 h 35"/>
                <a:gd name="T20" fmla="*/ 2 w 40"/>
                <a:gd name="T21" fmla="*/ 24 h 35"/>
                <a:gd name="T22" fmla="*/ 2 w 40"/>
                <a:gd name="T23" fmla="*/ 27 h 35"/>
                <a:gd name="T24" fmla="*/ 8 w 40"/>
                <a:gd name="T25" fmla="*/ 27 h 35"/>
                <a:gd name="T26" fmla="*/ 10 w 40"/>
                <a:gd name="T27" fmla="*/ 27 h 35"/>
                <a:gd name="T28" fmla="*/ 13 w 40"/>
                <a:gd name="T29" fmla="*/ 27 h 35"/>
                <a:gd name="T30" fmla="*/ 15 w 40"/>
                <a:gd name="T31" fmla="*/ 27 h 35"/>
                <a:gd name="T32" fmla="*/ 18 w 40"/>
                <a:gd name="T33" fmla="*/ 28 h 35"/>
                <a:gd name="T34" fmla="*/ 23 w 40"/>
                <a:gd name="T35" fmla="*/ 29 h 35"/>
                <a:gd name="T36" fmla="*/ 23 w 40"/>
                <a:gd name="T37" fmla="*/ 33 h 35"/>
                <a:gd name="T38" fmla="*/ 24 w 40"/>
                <a:gd name="T39" fmla="*/ 35 h 35"/>
                <a:gd name="T40" fmla="*/ 27 w 40"/>
                <a:gd name="T41" fmla="*/ 35 h 35"/>
                <a:gd name="T42" fmla="*/ 27 w 40"/>
                <a:gd name="T43" fmla="*/ 33 h 35"/>
                <a:gd name="T44" fmla="*/ 27 w 40"/>
                <a:gd name="T45" fmla="*/ 30 h 35"/>
                <a:gd name="T46" fmla="*/ 28 w 40"/>
                <a:gd name="T47" fmla="*/ 25 h 35"/>
                <a:gd name="T48" fmla="*/ 25 w 40"/>
                <a:gd name="T49" fmla="*/ 23 h 35"/>
                <a:gd name="T50" fmla="*/ 27 w 40"/>
                <a:gd name="T51" fmla="*/ 21 h 35"/>
                <a:gd name="T52" fmla="*/ 33 w 40"/>
                <a:gd name="T53" fmla="*/ 21 h 35"/>
                <a:gd name="T54" fmla="*/ 34 w 40"/>
                <a:gd name="T55" fmla="*/ 18 h 35"/>
                <a:gd name="T56" fmla="*/ 37 w 40"/>
                <a:gd name="T57" fmla="*/ 15 h 35"/>
                <a:gd name="T58" fmla="*/ 34 w 40"/>
                <a:gd name="T59" fmla="*/ 13 h 35"/>
                <a:gd name="T60" fmla="*/ 35 w 40"/>
                <a:gd name="T61" fmla="*/ 11 h 35"/>
                <a:gd name="T62" fmla="*/ 37 w 40"/>
                <a:gd name="T63" fmla="*/ 10 h 35"/>
                <a:gd name="T64" fmla="*/ 38 w 40"/>
                <a:gd name="T65" fmla="*/ 7 h 35"/>
                <a:gd name="T66" fmla="*/ 39 w 40"/>
                <a:gd name="T67" fmla="*/ 4 h 35"/>
                <a:gd name="T68" fmla="*/ 37 w 40"/>
                <a:gd name="T6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35">
                  <a:moveTo>
                    <a:pt x="37" y="1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4" y="31"/>
                    <a:pt x="24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2"/>
                    <a:pt x="40" y="2"/>
                    <a:pt x="40" y="2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7030A0"/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4595449" y="3704654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UK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5678059" y="2413149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Norway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6352146" y="2561218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Sweden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5699974" y="3861336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Germany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4861848" y="457989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France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4167828" y="5719018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Spain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6108099" y="5108457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Italy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736016" y="4531557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CH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434861" y="3663772"/>
            <a:ext cx="38985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NL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5306082" y="3935215"/>
            <a:ext cx="405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Bel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6923805" y="3773952"/>
            <a:ext cx="66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Poland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6451443" y="4076637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Czech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6360550" y="4389794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Austria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3722885" y="3573601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Ireland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3427550" y="5749851"/>
            <a:ext cx="755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Portugal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6882360" y="4218530"/>
            <a:ext cx="76335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/>
              <a:t>Slovakia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6891198" y="4489795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Hungary</a:t>
            </a:r>
          </a:p>
        </p:txBody>
      </p:sp>
      <p:sp>
        <p:nvSpPr>
          <p:cNvPr id="281" name="TextBox 280"/>
          <p:cNvSpPr txBox="1"/>
          <p:nvPr/>
        </p:nvSpPr>
        <p:spPr>
          <a:xfrm>
            <a:off x="7483287" y="2099536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Finland</a:t>
            </a:r>
            <a:endParaRPr lang="en-GB" sz="1200" dirty="0"/>
          </a:p>
        </p:txBody>
      </p:sp>
      <p:sp>
        <p:nvSpPr>
          <p:cNvPr id="282" name="TextBox 281"/>
          <p:cNvSpPr txBox="1"/>
          <p:nvPr/>
        </p:nvSpPr>
        <p:spPr>
          <a:xfrm>
            <a:off x="7598352" y="2680652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Estonia</a:t>
            </a:r>
            <a:endParaRPr lang="en-GB" sz="1200" dirty="0"/>
          </a:p>
        </p:txBody>
      </p:sp>
      <p:sp>
        <p:nvSpPr>
          <p:cNvPr id="283" name="TextBox 282"/>
          <p:cNvSpPr txBox="1"/>
          <p:nvPr/>
        </p:nvSpPr>
        <p:spPr>
          <a:xfrm>
            <a:off x="7527065" y="2944584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Latvia</a:t>
            </a:r>
            <a:endParaRPr lang="en-GB" sz="1200" dirty="0"/>
          </a:p>
        </p:txBody>
      </p:sp>
      <p:sp>
        <p:nvSpPr>
          <p:cNvPr id="284" name="TextBox 283"/>
          <p:cNvSpPr txBox="1"/>
          <p:nvPr/>
        </p:nvSpPr>
        <p:spPr>
          <a:xfrm>
            <a:off x="7351270" y="3209234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Lithuania</a:t>
            </a:r>
            <a:endParaRPr lang="en-GB" sz="1200" dirty="0"/>
          </a:p>
        </p:txBody>
      </p:sp>
      <p:cxnSp>
        <p:nvCxnSpPr>
          <p:cNvPr id="66" name="Straight Arrow Connector 65"/>
          <p:cNvCxnSpPr>
            <a:stCxn id="69" idx="1"/>
          </p:cNvCxnSpPr>
          <p:nvPr/>
        </p:nvCxnSpPr>
        <p:spPr bwMode="auto">
          <a:xfrm flipH="1">
            <a:off x="6574895" y="3296021"/>
            <a:ext cx="2166668" cy="640292"/>
          </a:xfrm>
          <a:prstGeom prst="straightConnector1">
            <a:avLst/>
          </a:prstGeom>
          <a:solidFill>
            <a:srgbClr val="FFCC00"/>
          </a:solidFill>
          <a:ln w="19050" cap="rnd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 flipH="1">
            <a:off x="5750064" y="3119115"/>
            <a:ext cx="2991499" cy="636502"/>
          </a:xfrm>
          <a:prstGeom prst="straightConnector1">
            <a:avLst/>
          </a:prstGeom>
          <a:solidFill>
            <a:srgbClr val="FFCC00"/>
          </a:solidFill>
          <a:ln w="19050" cap="rnd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 flipH="1">
            <a:off x="6654876" y="3626195"/>
            <a:ext cx="2180556" cy="1899268"/>
          </a:xfrm>
          <a:prstGeom prst="straightConnector1">
            <a:avLst/>
          </a:prstGeom>
          <a:solidFill>
            <a:srgbClr val="FFCC00"/>
          </a:solidFill>
          <a:ln w="19050" cap="rnd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9" name="Rounded Rectangle 68"/>
          <p:cNvSpPr/>
          <p:nvPr/>
        </p:nvSpPr>
        <p:spPr bwMode="auto">
          <a:xfrm>
            <a:off x="8741563" y="2955502"/>
            <a:ext cx="1728000" cy="681038"/>
          </a:xfrm>
          <a:prstGeom prst="roundRect">
            <a:avLst/>
          </a:prstGeom>
          <a:solidFill>
            <a:srgbClr val="7030A0"/>
          </a:solidFill>
          <a:ln w="12700" cap="rnd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eaLnBrk="0" hangingPunct="0"/>
            <a:r>
              <a:rPr lang="en-GB" sz="2000" b="1" dirty="0">
                <a:solidFill>
                  <a:schemeClr val="bg1"/>
                </a:solidFill>
                <a:cs typeface="Calibri" pitchFamily="34" charset="0"/>
              </a:rPr>
              <a:t>Second</a:t>
            </a:r>
          </a:p>
          <a:p>
            <a:pPr algn="ctr" eaLnBrk="0" hangingPunct="0"/>
            <a:r>
              <a:rPr lang="en-GB" sz="2000" b="1" dirty="0">
                <a:solidFill>
                  <a:schemeClr val="bg1"/>
                </a:solidFill>
                <a:cs typeface="Calibri" pitchFamily="34" charset="0"/>
              </a:rPr>
              <a:t>wave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843977" y="3098751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DK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370147" y="4641063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Slovenia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569035" y="4840118"/>
            <a:ext cx="678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Croatia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538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France, Belgium, Poland, Czech Republic and Slovenia now on the move</a:t>
            </a:r>
            <a:endParaRPr lang="en-GB" dirty="0"/>
          </a:p>
        </p:txBody>
      </p:sp>
      <p:grpSp>
        <p:nvGrpSpPr>
          <p:cNvPr id="189" name="Group 188"/>
          <p:cNvGrpSpPr/>
          <p:nvPr/>
        </p:nvGrpSpPr>
        <p:grpSpPr>
          <a:xfrm>
            <a:off x="3646716" y="1073517"/>
            <a:ext cx="4898569" cy="5496707"/>
            <a:chOff x="3646716" y="1073517"/>
            <a:chExt cx="4898569" cy="5496707"/>
          </a:xfrm>
        </p:grpSpPr>
        <p:sp>
          <p:nvSpPr>
            <p:cNvPr id="11" name="Freeform 103"/>
            <p:cNvSpPr>
              <a:spLocks/>
            </p:cNvSpPr>
            <p:nvPr/>
          </p:nvSpPr>
          <p:spPr bwMode="auto">
            <a:xfrm>
              <a:off x="6556841" y="4711307"/>
              <a:ext cx="716859" cy="578133"/>
            </a:xfrm>
            <a:custGeom>
              <a:avLst/>
              <a:gdLst>
                <a:gd name="T0" fmla="*/ 44 w 63"/>
                <a:gd name="T1" fmla="*/ 46 h 49"/>
                <a:gd name="T2" fmla="*/ 34 w 63"/>
                <a:gd name="T3" fmla="*/ 36 h 49"/>
                <a:gd name="T4" fmla="*/ 30 w 63"/>
                <a:gd name="T5" fmla="*/ 30 h 49"/>
                <a:gd name="T6" fmla="*/ 24 w 63"/>
                <a:gd name="T7" fmla="*/ 25 h 49"/>
                <a:gd name="T8" fmla="*/ 24 w 63"/>
                <a:gd name="T9" fmla="*/ 20 h 49"/>
                <a:gd name="T10" fmla="*/ 25 w 63"/>
                <a:gd name="T11" fmla="*/ 18 h 49"/>
                <a:gd name="T12" fmla="*/ 31 w 63"/>
                <a:gd name="T13" fmla="*/ 20 h 49"/>
                <a:gd name="T14" fmla="*/ 33 w 63"/>
                <a:gd name="T15" fmla="*/ 18 h 49"/>
                <a:gd name="T16" fmla="*/ 36 w 63"/>
                <a:gd name="T17" fmla="*/ 19 h 49"/>
                <a:gd name="T18" fmla="*/ 40 w 63"/>
                <a:gd name="T19" fmla="*/ 19 h 49"/>
                <a:gd name="T20" fmla="*/ 46 w 63"/>
                <a:gd name="T21" fmla="*/ 20 h 49"/>
                <a:gd name="T22" fmla="*/ 48 w 63"/>
                <a:gd name="T23" fmla="*/ 19 h 49"/>
                <a:gd name="T24" fmla="*/ 53 w 63"/>
                <a:gd name="T25" fmla="*/ 19 h 49"/>
                <a:gd name="T26" fmla="*/ 57 w 63"/>
                <a:gd name="T27" fmla="*/ 22 h 49"/>
                <a:gd name="T28" fmla="*/ 60 w 63"/>
                <a:gd name="T29" fmla="*/ 22 h 49"/>
                <a:gd name="T30" fmla="*/ 60 w 63"/>
                <a:gd name="T31" fmla="*/ 19 h 49"/>
                <a:gd name="T32" fmla="*/ 60 w 63"/>
                <a:gd name="T33" fmla="*/ 16 h 49"/>
                <a:gd name="T34" fmla="*/ 58 w 63"/>
                <a:gd name="T35" fmla="*/ 15 h 49"/>
                <a:gd name="T36" fmla="*/ 58 w 63"/>
                <a:gd name="T37" fmla="*/ 13 h 49"/>
                <a:gd name="T38" fmla="*/ 57 w 63"/>
                <a:gd name="T39" fmla="*/ 9 h 49"/>
                <a:gd name="T40" fmla="*/ 54 w 63"/>
                <a:gd name="T41" fmla="*/ 10 h 49"/>
                <a:gd name="T42" fmla="*/ 48 w 63"/>
                <a:gd name="T43" fmla="*/ 10 h 49"/>
                <a:gd name="T44" fmla="*/ 43 w 63"/>
                <a:gd name="T45" fmla="*/ 9 h 49"/>
                <a:gd name="T46" fmla="*/ 33 w 63"/>
                <a:gd name="T47" fmla="*/ 2 h 49"/>
                <a:gd name="T48" fmla="*/ 29 w 63"/>
                <a:gd name="T49" fmla="*/ 1 h 49"/>
                <a:gd name="T50" fmla="*/ 28 w 63"/>
                <a:gd name="T51" fmla="*/ 2 h 49"/>
                <a:gd name="T52" fmla="*/ 25 w 63"/>
                <a:gd name="T53" fmla="*/ 5 h 49"/>
                <a:gd name="T54" fmla="*/ 23 w 63"/>
                <a:gd name="T55" fmla="*/ 6 h 49"/>
                <a:gd name="T56" fmla="*/ 21 w 63"/>
                <a:gd name="T57" fmla="*/ 10 h 49"/>
                <a:gd name="T58" fmla="*/ 21 w 63"/>
                <a:gd name="T59" fmla="*/ 11 h 49"/>
                <a:gd name="T60" fmla="*/ 20 w 63"/>
                <a:gd name="T61" fmla="*/ 12 h 49"/>
                <a:gd name="T62" fmla="*/ 20 w 63"/>
                <a:gd name="T63" fmla="*/ 15 h 49"/>
                <a:gd name="T64" fmla="*/ 18 w 63"/>
                <a:gd name="T65" fmla="*/ 15 h 49"/>
                <a:gd name="T66" fmla="*/ 17 w 63"/>
                <a:gd name="T67" fmla="*/ 15 h 49"/>
                <a:gd name="T68" fmla="*/ 14 w 63"/>
                <a:gd name="T69" fmla="*/ 13 h 49"/>
                <a:gd name="T70" fmla="*/ 8 w 63"/>
                <a:gd name="T71" fmla="*/ 15 h 49"/>
                <a:gd name="T72" fmla="*/ 5 w 63"/>
                <a:gd name="T73" fmla="*/ 15 h 49"/>
                <a:gd name="T74" fmla="*/ 3 w 63"/>
                <a:gd name="T75" fmla="*/ 15 h 49"/>
                <a:gd name="T76" fmla="*/ 1 w 63"/>
                <a:gd name="T77" fmla="*/ 15 h 49"/>
                <a:gd name="T78" fmla="*/ 0 w 63"/>
                <a:gd name="T79" fmla="*/ 18 h 49"/>
                <a:gd name="T80" fmla="*/ 3 w 63"/>
                <a:gd name="T81" fmla="*/ 19 h 49"/>
                <a:gd name="T82" fmla="*/ 3 w 63"/>
                <a:gd name="T83" fmla="*/ 22 h 49"/>
                <a:gd name="T84" fmla="*/ 5 w 63"/>
                <a:gd name="T85" fmla="*/ 20 h 49"/>
                <a:gd name="T86" fmla="*/ 7 w 63"/>
                <a:gd name="T87" fmla="*/ 18 h 49"/>
                <a:gd name="T88" fmla="*/ 10 w 63"/>
                <a:gd name="T89" fmla="*/ 16 h 49"/>
                <a:gd name="T90" fmla="*/ 14 w 63"/>
                <a:gd name="T91" fmla="*/ 20 h 49"/>
                <a:gd name="T92" fmla="*/ 15 w 63"/>
                <a:gd name="T93" fmla="*/ 26 h 49"/>
                <a:gd name="T94" fmla="*/ 21 w 63"/>
                <a:gd name="T95" fmla="*/ 30 h 49"/>
                <a:gd name="T96" fmla="*/ 20 w 63"/>
                <a:gd name="T97" fmla="*/ 35 h 49"/>
                <a:gd name="T98" fmla="*/ 25 w 63"/>
                <a:gd name="T99" fmla="*/ 39 h 49"/>
                <a:gd name="T100" fmla="*/ 28 w 63"/>
                <a:gd name="T101" fmla="*/ 40 h 49"/>
                <a:gd name="T102" fmla="*/ 37 w 63"/>
                <a:gd name="T103" fmla="*/ 42 h 49"/>
                <a:gd name="T104" fmla="*/ 44 w 63"/>
                <a:gd name="T105" fmla="*/ 49 h 49"/>
                <a:gd name="T106" fmla="*/ 45 w 63"/>
                <a:gd name="T107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49">
                  <a:moveTo>
                    <a:pt x="45" y="47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6" y="48"/>
                    <a:pt x="46" y="48"/>
                    <a:pt x="46" y="48"/>
                  </a:cubicBezTo>
                  <a:lnTo>
                    <a:pt x="45" y="4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8169783" y="5680788"/>
              <a:ext cx="51206" cy="71159"/>
            </a:xfrm>
            <a:custGeom>
              <a:avLst/>
              <a:gdLst>
                <a:gd name="T0" fmla="*/ 1 w 6"/>
                <a:gd name="T1" fmla="*/ 4 h 8"/>
                <a:gd name="T2" fmla="*/ 0 w 6"/>
                <a:gd name="T3" fmla="*/ 8 h 8"/>
                <a:gd name="T4" fmla="*/ 2 w 6"/>
                <a:gd name="T5" fmla="*/ 4 h 8"/>
                <a:gd name="T6" fmla="*/ 6 w 6"/>
                <a:gd name="T7" fmla="*/ 0 h 8"/>
                <a:gd name="T8" fmla="*/ 2 w 6"/>
                <a:gd name="T9" fmla="*/ 0 h 8"/>
                <a:gd name="T10" fmla="*/ 1 w 6"/>
                <a:gd name="T11" fmla="*/ 4 h 8"/>
                <a:gd name="T12" fmla="*/ 1 w 6"/>
                <a:gd name="T13" fmla="*/ 4 h 8"/>
                <a:gd name="T14" fmla="*/ 1 w 6"/>
                <a:gd name="T15" fmla="*/ 4 h 8"/>
                <a:gd name="T16" fmla="*/ 1 w 6"/>
                <a:gd name="T17" fmla="*/ 4 h 8"/>
                <a:gd name="T18" fmla="*/ 1 w 6"/>
                <a:gd name="T19" fmla="*/ 4 h 8"/>
                <a:gd name="T20" fmla="*/ 1 w 6"/>
                <a:gd name="T21" fmla="*/ 4 h 8"/>
                <a:gd name="T22" fmla="*/ 1 w 6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1" y="4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42"/>
            <p:cNvSpPr>
              <a:spLocks/>
            </p:cNvSpPr>
            <p:nvPr/>
          </p:nvSpPr>
          <p:spPr bwMode="auto">
            <a:xfrm>
              <a:off x="7427319" y="5369480"/>
              <a:ext cx="307225" cy="240149"/>
            </a:xfrm>
            <a:custGeom>
              <a:avLst/>
              <a:gdLst>
                <a:gd name="T0" fmla="*/ 3 w 36"/>
                <a:gd name="T1" fmla="*/ 13 h 27"/>
                <a:gd name="T2" fmla="*/ 3 w 36"/>
                <a:gd name="T3" fmla="*/ 13 h 27"/>
                <a:gd name="T4" fmla="*/ 0 w 36"/>
                <a:gd name="T5" fmla="*/ 16 h 27"/>
                <a:gd name="T6" fmla="*/ 3 w 36"/>
                <a:gd name="T7" fmla="*/ 17 h 27"/>
                <a:gd name="T8" fmla="*/ 3 w 36"/>
                <a:gd name="T9" fmla="*/ 20 h 27"/>
                <a:gd name="T10" fmla="*/ 3 w 36"/>
                <a:gd name="T11" fmla="*/ 21 h 27"/>
                <a:gd name="T12" fmla="*/ 4 w 36"/>
                <a:gd name="T13" fmla="*/ 23 h 27"/>
                <a:gd name="T14" fmla="*/ 4 w 36"/>
                <a:gd name="T15" fmla="*/ 25 h 27"/>
                <a:gd name="T16" fmla="*/ 6 w 36"/>
                <a:gd name="T17" fmla="*/ 27 h 27"/>
                <a:gd name="T18" fmla="*/ 8 w 36"/>
                <a:gd name="T19" fmla="*/ 27 h 27"/>
                <a:gd name="T20" fmla="*/ 12 w 36"/>
                <a:gd name="T21" fmla="*/ 27 h 27"/>
                <a:gd name="T22" fmla="*/ 14 w 36"/>
                <a:gd name="T23" fmla="*/ 27 h 27"/>
                <a:gd name="T24" fmla="*/ 19 w 36"/>
                <a:gd name="T25" fmla="*/ 25 h 27"/>
                <a:gd name="T26" fmla="*/ 26 w 36"/>
                <a:gd name="T27" fmla="*/ 23 h 27"/>
                <a:gd name="T28" fmla="*/ 30 w 36"/>
                <a:gd name="T29" fmla="*/ 21 h 27"/>
                <a:gd name="T30" fmla="*/ 32 w 36"/>
                <a:gd name="T31" fmla="*/ 21 h 27"/>
                <a:gd name="T32" fmla="*/ 35 w 36"/>
                <a:gd name="T33" fmla="*/ 20 h 27"/>
                <a:gd name="T34" fmla="*/ 36 w 36"/>
                <a:gd name="T35" fmla="*/ 20 h 27"/>
                <a:gd name="T36" fmla="*/ 36 w 36"/>
                <a:gd name="T37" fmla="*/ 16 h 27"/>
                <a:gd name="T38" fmla="*/ 36 w 36"/>
                <a:gd name="T39" fmla="*/ 13 h 27"/>
                <a:gd name="T40" fmla="*/ 36 w 36"/>
                <a:gd name="T41" fmla="*/ 12 h 27"/>
                <a:gd name="T42" fmla="*/ 35 w 36"/>
                <a:gd name="T43" fmla="*/ 8 h 27"/>
                <a:gd name="T44" fmla="*/ 32 w 36"/>
                <a:gd name="T45" fmla="*/ 7 h 27"/>
                <a:gd name="T46" fmla="*/ 31 w 36"/>
                <a:gd name="T47" fmla="*/ 4 h 27"/>
                <a:gd name="T48" fmla="*/ 30 w 36"/>
                <a:gd name="T49" fmla="*/ 3 h 27"/>
                <a:gd name="T50" fmla="*/ 28 w 36"/>
                <a:gd name="T51" fmla="*/ 1 h 27"/>
                <a:gd name="T52" fmla="*/ 27 w 36"/>
                <a:gd name="T53" fmla="*/ 0 h 27"/>
                <a:gd name="T54" fmla="*/ 26 w 36"/>
                <a:gd name="T55" fmla="*/ 0 h 27"/>
                <a:gd name="T56" fmla="*/ 23 w 36"/>
                <a:gd name="T57" fmla="*/ 3 h 27"/>
                <a:gd name="T58" fmla="*/ 19 w 36"/>
                <a:gd name="T59" fmla="*/ 3 h 27"/>
                <a:gd name="T60" fmla="*/ 18 w 36"/>
                <a:gd name="T61" fmla="*/ 3 h 27"/>
                <a:gd name="T62" fmla="*/ 16 w 36"/>
                <a:gd name="T63" fmla="*/ 3 h 27"/>
                <a:gd name="T64" fmla="*/ 14 w 36"/>
                <a:gd name="T65" fmla="*/ 4 h 27"/>
                <a:gd name="T66" fmla="*/ 14 w 36"/>
                <a:gd name="T67" fmla="*/ 7 h 27"/>
                <a:gd name="T68" fmla="*/ 10 w 36"/>
                <a:gd name="T69" fmla="*/ 4 h 27"/>
                <a:gd name="T70" fmla="*/ 8 w 36"/>
                <a:gd name="T71" fmla="*/ 4 h 27"/>
                <a:gd name="T72" fmla="*/ 6 w 36"/>
                <a:gd name="T73" fmla="*/ 7 h 27"/>
                <a:gd name="T74" fmla="*/ 4 w 36"/>
                <a:gd name="T75" fmla="*/ 8 h 27"/>
                <a:gd name="T76" fmla="*/ 3 w 36"/>
                <a:gd name="T77" fmla="*/ 9 h 27"/>
                <a:gd name="T78" fmla="*/ 3 w 36"/>
                <a:gd name="T79" fmla="*/ 12 h 27"/>
                <a:gd name="T80" fmla="*/ 3 w 36"/>
                <a:gd name="T81" fmla="*/ 13 h 27"/>
                <a:gd name="T82" fmla="*/ 3 w 36"/>
                <a:gd name="T83" fmla="*/ 13 h 27"/>
                <a:gd name="T84" fmla="*/ 3 w 36"/>
                <a:gd name="T85" fmla="*/ 13 h 27"/>
                <a:gd name="T86" fmla="*/ 3 w 36"/>
                <a:gd name="T87" fmla="*/ 13 h 27"/>
                <a:gd name="T88" fmla="*/ 3 w 36"/>
                <a:gd name="T89" fmla="*/ 13 h 27"/>
                <a:gd name="T90" fmla="*/ 3 w 36"/>
                <a:gd name="T91" fmla="*/ 13 h 27"/>
                <a:gd name="T92" fmla="*/ 3 w 36"/>
                <a:gd name="T9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" h="27">
                  <a:moveTo>
                    <a:pt x="3" y="13"/>
                  </a:moveTo>
                  <a:lnTo>
                    <a:pt x="3" y="13"/>
                  </a:lnTo>
                  <a:lnTo>
                    <a:pt x="0" y="16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9" y="25"/>
                  </a:lnTo>
                  <a:lnTo>
                    <a:pt x="26" y="23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43"/>
            <p:cNvSpPr>
              <a:spLocks/>
            </p:cNvSpPr>
            <p:nvPr/>
          </p:nvSpPr>
          <p:spPr bwMode="auto">
            <a:xfrm>
              <a:off x="7282243" y="5333905"/>
              <a:ext cx="230422" cy="489191"/>
            </a:xfrm>
            <a:custGeom>
              <a:avLst/>
              <a:gdLst>
                <a:gd name="T0" fmla="*/ 13 w 20"/>
                <a:gd name="T1" fmla="*/ 39 h 41"/>
                <a:gd name="T2" fmla="*/ 13 w 20"/>
                <a:gd name="T3" fmla="*/ 38 h 41"/>
                <a:gd name="T4" fmla="*/ 13 w 20"/>
                <a:gd name="T5" fmla="*/ 37 h 41"/>
                <a:gd name="T6" fmla="*/ 13 w 20"/>
                <a:gd name="T7" fmla="*/ 36 h 41"/>
                <a:gd name="T8" fmla="*/ 15 w 20"/>
                <a:gd name="T9" fmla="*/ 35 h 41"/>
                <a:gd name="T10" fmla="*/ 17 w 20"/>
                <a:gd name="T11" fmla="*/ 30 h 41"/>
                <a:gd name="T12" fmla="*/ 19 w 20"/>
                <a:gd name="T13" fmla="*/ 29 h 41"/>
                <a:gd name="T14" fmla="*/ 20 w 20"/>
                <a:gd name="T15" fmla="*/ 28 h 41"/>
                <a:gd name="T16" fmla="*/ 20 w 20"/>
                <a:gd name="T17" fmla="*/ 26 h 41"/>
                <a:gd name="T18" fmla="*/ 20 w 20"/>
                <a:gd name="T19" fmla="*/ 25 h 41"/>
                <a:gd name="T20" fmla="*/ 19 w 20"/>
                <a:gd name="T21" fmla="*/ 23 h 41"/>
                <a:gd name="T22" fmla="*/ 17 w 20"/>
                <a:gd name="T23" fmla="*/ 23 h 41"/>
                <a:gd name="T24" fmla="*/ 16 w 20"/>
                <a:gd name="T25" fmla="*/ 22 h 41"/>
                <a:gd name="T26" fmla="*/ 16 w 20"/>
                <a:gd name="T27" fmla="*/ 20 h 41"/>
                <a:gd name="T28" fmla="*/ 15 w 20"/>
                <a:gd name="T29" fmla="*/ 19 h 41"/>
                <a:gd name="T30" fmla="*/ 15 w 20"/>
                <a:gd name="T31" fmla="*/ 18 h 41"/>
                <a:gd name="T32" fmla="*/ 15 w 20"/>
                <a:gd name="T33" fmla="*/ 16 h 41"/>
                <a:gd name="T34" fmla="*/ 13 w 20"/>
                <a:gd name="T35" fmla="*/ 15 h 41"/>
                <a:gd name="T36" fmla="*/ 15 w 20"/>
                <a:gd name="T37" fmla="*/ 13 h 41"/>
                <a:gd name="T38" fmla="*/ 15 w 20"/>
                <a:gd name="T39" fmla="*/ 13 h 41"/>
                <a:gd name="T40" fmla="*/ 15 w 20"/>
                <a:gd name="T41" fmla="*/ 12 h 41"/>
                <a:gd name="T42" fmla="*/ 15 w 20"/>
                <a:gd name="T43" fmla="*/ 10 h 41"/>
                <a:gd name="T44" fmla="*/ 15 w 20"/>
                <a:gd name="T45" fmla="*/ 9 h 41"/>
                <a:gd name="T46" fmla="*/ 15 w 20"/>
                <a:gd name="T47" fmla="*/ 8 h 41"/>
                <a:gd name="T48" fmla="*/ 15 w 20"/>
                <a:gd name="T49" fmla="*/ 6 h 41"/>
                <a:gd name="T50" fmla="*/ 13 w 20"/>
                <a:gd name="T51" fmla="*/ 5 h 41"/>
                <a:gd name="T52" fmla="*/ 13 w 20"/>
                <a:gd name="T53" fmla="*/ 5 h 41"/>
                <a:gd name="T54" fmla="*/ 10 w 20"/>
                <a:gd name="T55" fmla="*/ 3 h 41"/>
                <a:gd name="T56" fmla="*/ 10 w 20"/>
                <a:gd name="T57" fmla="*/ 2 h 41"/>
                <a:gd name="T58" fmla="*/ 10 w 20"/>
                <a:gd name="T59" fmla="*/ 1 h 41"/>
                <a:gd name="T60" fmla="*/ 9 w 20"/>
                <a:gd name="T61" fmla="*/ 0 h 41"/>
                <a:gd name="T62" fmla="*/ 7 w 20"/>
                <a:gd name="T63" fmla="*/ 2 h 41"/>
                <a:gd name="T64" fmla="*/ 6 w 20"/>
                <a:gd name="T65" fmla="*/ 2 h 41"/>
                <a:gd name="T66" fmla="*/ 4 w 20"/>
                <a:gd name="T67" fmla="*/ 2 h 41"/>
                <a:gd name="T68" fmla="*/ 4 w 20"/>
                <a:gd name="T69" fmla="*/ 0 h 41"/>
                <a:gd name="T70" fmla="*/ 3 w 20"/>
                <a:gd name="T71" fmla="*/ 0 h 41"/>
                <a:gd name="T72" fmla="*/ 1 w 20"/>
                <a:gd name="T73" fmla="*/ 3 h 41"/>
                <a:gd name="T74" fmla="*/ 0 w 20"/>
                <a:gd name="T75" fmla="*/ 6 h 41"/>
                <a:gd name="T76" fmla="*/ 2 w 20"/>
                <a:gd name="T77" fmla="*/ 10 h 41"/>
                <a:gd name="T78" fmla="*/ 3 w 20"/>
                <a:gd name="T79" fmla="*/ 10 h 41"/>
                <a:gd name="T80" fmla="*/ 3 w 20"/>
                <a:gd name="T81" fmla="*/ 13 h 41"/>
                <a:gd name="T82" fmla="*/ 2 w 20"/>
                <a:gd name="T83" fmla="*/ 16 h 41"/>
                <a:gd name="T84" fmla="*/ 3 w 20"/>
                <a:gd name="T85" fmla="*/ 18 h 41"/>
                <a:gd name="T86" fmla="*/ 3 w 20"/>
                <a:gd name="T87" fmla="*/ 19 h 41"/>
                <a:gd name="T88" fmla="*/ 3 w 20"/>
                <a:gd name="T89" fmla="*/ 22 h 41"/>
                <a:gd name="T90" fmla="*/ 3 w 20"/>
                <a:gd name="T91" fmla="*/ 23 h 41"/>
                <a:gd name="T92" fmla="*/ 2 w 20"/>
                <a:gd name="T93" fmla="*/ 23 h 41"/>
                <a:gd name="T94" fmla="*/ 2 w 20"/>
                <a:gd name="T95" fmla="*/ 25 h 41"/>
                <a:gd name="T96" fmla="*/ 2 w 20"/>
                <a:gd name="T97" fmla="*/ 26 h 41"/>
                <a:gd name="T98" fmla="*/ 3 w 20"/>
                <a:gd name="T99" fmla="*/ 29 h 41"/>
                <a:gd name="T100" fmla="*/ 3 w 20"/>
                <a:gd name="T101" fmla="*/ 30 h 41"/>
                <a:gd name="T102" fmla="*/ 2 w 20"/>
                <a:gd name="T103" fmla="*/ 30 h 41"/>
                <a:gd name="T104" fmla="*/ 6 w 20"/>
                <a:gd name="T105" fmla="*/ 33 h 41"/>
                <a:gd name="T106" fmla="*/ 7 w 20"/>
                <a:gd name="T107" fmla="*/ 35 h 41"/>
                <a:gd name="T108" fmla="*/ 9 w 20"/>
                <a:gd name="T109" fmla="*/ 38 h 41"/>
                <a:gd name="T110" fmla="*/ 9 w 20"/>
                <a:gd name="T111" fmla="*/ 39 h 41"/>
                <a:gd name="T112" fmla="*/ 10 w 20"/>
                <a:gd name="T113" fmla="*/ 40 h 41"/>
                <a:gd name="T114" fmla="*/ 12 w 20"/>
                <a:gd name="T115" fmla="*/ 41 h 41"/>
                <a:gd name="T116" fmla="*/ 13 w 20"/>
                <a:gd name="T117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41"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41"/>
                    <a:pt x="12" y="41"/>
                    <a:pt x="12" y="41"/>
                  </a:cubicBezTo>
                  <a:lnTo>
                    <a:pt x="13" y="3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44"/>
            <p:cNvSpPr>
              <a:spLocks/>
            </p:cNvSpPr>
            <p:nvPr/>
          </p:nvSpPr>
          <p:spPr bwMode="auto">
            <a:xfrm>
              <a:off x="7657741" y="5084871"/>
              <a:ext cx="768066" cy="462510"/>
            </a:xfrm>
            <a:custGeom>
              <a:avLst/>
              <a:gdLst>
                <a:gd name="T0" fmla="*/ 4 w 90"/>
                <a:gd name="T1" fmla="*/ 36 h 52"/>
                <a:gd name="T2" fmla="*/ 8 w 90"/>
                <a:gd name="T3" fmla="*/ 40 h 52"/>
                <a:gd name="T4" fmla="*/ 9 w 90"/>
                <a:gd name="T5" fmla="*/ 45 h 52"/>
                <a:gd name="T6" fmla="*/ 9 w 90"/>
                <a:gd name="T7" fmla="*/ 52 h 52"/>
                <a:gd name="T8" fmla="*/ 13 w 90"/>
                <a:gd name="T9" fmla="*/ 52 h 52"/>
                <a:gd name="T10" fmla="*/ 21 w 90"/>
                <a:gd name="T11" fmla="*/ 52 h 52"/>
                <a:gd name="T12" fmla="*/ 29 w 90"/>
                <a:gd name="T13" fmla="*/ 48 h 52"/>
                <a:gd name="T14" fmla="*/ 33 w 90"/>
                <a:gd name="T15" fmla="*/ 48 h 52"/>
                <a:gd name="T16" fmla="*/ 36 w 90"/>
                <a:gd name="T17" fmla="*/ 52 h 52"/>
                <a:gd name="T18" fmla="*/ 40 w 90"/>
                <a:gd name="T19" fmla="*/ 49 h 52"/>
                <a:gd name="T20" fmla="*/ 44 w 90"/>
                <a:gd name="T21" fmla="*/ 52 h 52"/>
                <a:gd name="T22" fmla="*/ 52 w 90"/>
                <a:gd name="T23" fmla="*/ 52 h 52"/>
                <a:gd name="T24" fmla="*/ 56 w 90"/>
                <a:gd name="T25" fmla="*/ 52 h 52"/>
                <a:gd name="T26" fmla="*/ 57 w 90"/>
                <a:gd name="T27" fmla="*/ 48 h 52"/>
                <a:gd name="T28" fmla="*/ 56 w 90"/>
                <a:gd name="T29" fmla="*/ 45 h 52"/>
                <a:gd name="T30" fmla="*/ 57 w 90"/>
                <a:gd name="T31" fmla="*/ 44 h 52"/>
                <a:gd name="T32" fmla="*/ 61 w 90"/>
                <a:gd name="T33" fmla="*/ 44 h 52"/>
                <a:gd name="T34" fmla="*/ 65 w 90"/>
                <a:gd name="T35" fmla="*/ 40 h 52"/>
                <a:gd name="T36" fmla="*/ 73 w 90"/>
                <a:gd name="T37" fmla="*/ 39 h 52"/>
                <a:gd name="T38" fmla="*/ 77 w 90"/>
                <a:gd name="T39" fmla="*/ 40 h 52"/>
                <a:gd name="T40" fmla="*/ 80 w 90"/>
                <a:gd name="T41" fmla="*/ 40 h 52"/>
                <a:gd name="T42" fmla="*/ 82 w 90"/>
                <a:gd name="T43" fmla="*/ 39 h 52"/>
                <a:gd name="T44" fmla="*/ 74 w 90"/>
                <a:gd name="T45" fmla="*/ 31 h 52"/>
                <a:gd name="T46" fmla="*/ 78 w 90"/>
                <a:gd name="T47" fmla="*/ 28 h 52"/>
                <a:gd name="T48" fmla="*/ 80 w 90"/>
                <a:gd name="T49" fmla="*/ 23 h 52"/>
                <a:gd name="T50" fmla="*/ 82 w 90"/>
                <a:gd name="T51" fmla="*/ 15 h 52"/>
                <a:gd name="T52" fmla="*/ 88 w 90"/>
                <a:gd name="T53" fmla="*/ 14 h 52"/>
                <a:gd name="T54" fmla="*/ 90 w 90"/>
                <a:gd name="T55" fmla="*/ 10 h 52"/>
                <a:gd name="T56" fmla="*/ 88 w 90"/>
                <a:gd name="T57" fmla="*/ 8 h 52"/>
                <a:gd name="T58" fmla="*/ 78 w 90"/>
                <a:gd name="T59" fmla="*/ 4 h 52"/>
                <a:gd name="T60" fmla="*/ 70 w 90"/>
                <a:gd name="T61" fmla="*/ 2 h 52"/>
                <a:gd name="T62" fmla="*/ 65 w 90"/>
                <a:gd name="T63" fmla="*/ 2 h 52"/>
                <a:gd name="T64" fmla="*/ 53 w 90"/>
                <a:gd name="T65" fmla="*/ 4 h 52"/>
                <a:gd name="T66" fmla="*/ 47 w 90"/>
                <a:gd name="T67" fmla="*/ 10 h 52"/>
                <a:gd name="T68" fmla="*/ 39 w 90"/>
                <a:gd name="T69" fmla="*/ 8 h 52"/>
                <a:gd name="T70" fmla="*/ 29 w 90"/>
                <a:gd name="T71" fmla="*/ 8 h 52"/>
                <a:gd name="T72" fmla="*/ 17 w 90"/>
                <a:gd name="T73" fmla="*/ 6 h 52"/>
                <a:gd name="T74" fmla="*/ 8 w 90"/>
                <a:gd name="T75" fmla="*/ 8 h 52"/>
                <a:gd name="T76" fmla="*/ 8 w 90"/>
                <a:gd name="T77" fmla="*/ 4 h 52"/>
                <a:gd name="T78" fmla="*/ 4 w 90"/>
                <a:gd name="T79" fmla="*/ 0 h 52"/>
                <a:gd name="T80" fmla="*/ 0 w 90"/>
                <a:gd name="T81" fmla="*/ 4 h 52"/>
                <a:gd name="T82" fmla="*/ 0 w 90"/>
                <a:gd name="T83" fmla="*/ 8 h 52"/>
                <a:gd name="T84" fmla="*/ 4 w 90"/>
                <a:gd name="T85" fmla="*/ 14 h 52"/>
                <a:gd name="T86" fmla="*/ 5 w 90"/>
                <a:gd name="T87" fmla="*/ 23 h 52"/>
                <a:gd name="T88" fmla="*/ 3 w 90"/>
                <a:gd name="T89" fmla="*/ 25 h 52"/>
                <a:gd name="T90" fmla="*/ 3 w 90"/>
                <a:gd name="T91" fmla="*/ 31 h 52"/>
                <a:gd name="T92" fmla="*/ 0 w 90"/>
                <a:gd name="T93" fmla="*/ 32 h 52"/>
                <a:gd name="T94" fmla="*/ 3 w 90"/>
                <a:gd name="T95" fmla="*/ 35 h 52"/>
                <a:gd name="T96" fmla="*/ 3 w 90"/>
                <a:gd name="T97" fmla="*/ 35 h 52"/>
                <a:gd name="T98" fmla="*/ 3 w 90"/>
                <a:gd name="T99" fmla="*/ 35 h 52"/>
                <a:gd name="T100" fmla="*/ 3 w 90"/>
                <a:gd name="T101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52">
                  <a:moveTo>
                    <a:pt x="3" y="35"/>
                  </a:moveTo>
                  <a:lnTo>
                    <a:pt x="4" y="36"/>
                  </a:lnTo>
                  <a:lnTo>
                    <a:pt x="5" y="39"/>
                  </a:lnTo>
                  <a:lnTo>
                    <a:pt x="8" y="40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9" y="48"/>
                  </a:lnTo>
                  <a:lnTo>
                    <a:pt x="9" y="52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1" y="52"/>
                  </a:lnTo>
                  <a:lnTo>
                    <a:pt x="25" y="49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40" y="49"/>
                  </a:lnTo>
                  <a:lnTo>
                    <a:pt x="43" y="52"/>
                  </a:lnTo>
                  <a:lnTo>
                    <a:pt x="44" y="52"/>
                  </a:lnTo>
                  <a:lnTo>
                    <a:pt x="47" y="52"/>
                  </a:lnTo>
                  <a:lnTo>
                    <a:pt x="52" y="52"/>
                  </a:lnTo>
                  <a:lnTo>
                    <a:pt x="53" y="52"/>
                  </a:lnTo>
                  <a:lnTo>
                    <a:pt x="56" y="52"/>
                  </a:lnTo>
                  <a:lnTo>
                    <a:pt x="57" y="49"/>
                  </a:lnTo>
                  <a:lnTo>
                    <a:pt x="57" y="48"/>
                  </a:lnTo>
                  <a:lnTo>
                    <a:pt x="57" y="45"/>
                  </a:lnTo>
                  <a:lnTo>
                    <a:pt x="56" y="45"/>
                  </a:lnTo>
                  <a:lnTo>
                    <a:pt x="56" y="44"/>
                  </a:lnTo>
                  <a:lnTo>
                    <a:pt x="57" y="44"/>
                  </a:lnTo>
                  <a:lnTo>
                    <a:pt x="60" y="44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5" y="40"/>
                  </a:lnTo>
                  <a:lnTo>
                    <a:pt x="70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7" y="40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78" y="32"/>
                  </a:lnTo>
                  <a:lnTo>
                    <a:pt x="74" y="31"/>
                  </a:lnTo>
                  <a:lnTo>
                    <a:pt x="77" y="31"/>
                  </a:lnTo>
                  <a:lnTo>
                    <a:pt x="78" y="28"/>
                  </a:lnTo>
                  <a:lnTo>
                    <a:pt x="80" y="27"/>
                  </a:lnTo>
                  <a:lnTo>
                    <a:pt x="80" y="23"/>
                  </a:lnTo>
                  <a:lnTo>
                    <a:pt x="80" y="19"/>
                  </a:lnTo>
                  <a:lnTo>
                    <a:pt x="82" y="15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4" y="8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5" y="2"/>
                  </a:lnTo>
                  <a:lnTo>
                    <a:pt x="60" y="2"/>
                  </a:lnTo>
                  <a:lnTo>
                    <a:pt x="53" y="4"/>
                  </a:lnTo>
                  <a:lnTo>
                    <a:pt x="49" y="8"/>
                  </a:lnTo>
                  <a:lnTo>
                    <a:pt x="47" y="10"/>
                  </a:lnTo>
                  <a:lnTo>
                    <a:pt x="44" y="10"/>
                  </a:lnTo>
                  <a:lnTo>
                    <a:pt x="39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17" y="6"/>
                  </a:lnTo>
                  <a:lnTo>
                    <a:pt x="12" y="8"/>
                  </a:lnTo>
                  <a:lnTo>
                    <a:pt x="8" y="8"/>
                  </a:lnTo>
                  <a:lnTo>
                    <a:pt x="5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9" y="18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45"/>
            <p:cNvSpPr>
              <a:spLocks/>
            </p:cNvSpPr>
            <p:nvPr/>
          </p:nvSpPr>
          <p:spPr bwMode="auto">
            <a:xfrm>
              <a:off x="7376112" y="4435575"/>
              <a:ext cx="1169173" cy="738238"/>
            </a:xfrm>
            <a:custGeom>
              <a:avLst/>
              <a:gdLst>
                <a:gd name="T0" fmla="*/ 129 w 137"/>
                <a:gd name="T1" fmla="*/ 51 h 83"/>
                <a:gd name="T2" fmla="*/ 126 w 137"/>
                <a:gd name="T3" fmla="*/ 52 h 83"/>
                <a:gd name="T4" fmla="*/ 121 w 137"/>
                <a:gd name="T5" fmla="*/ 55 h 83"/>
                <a:gd name="T6" fmla="*/ 115 w 137"/>
                <a:gd name="T7" fmla="*/ 51 h 83"/>
                <a:gd name="T8" fmla="*/ 113 w 137"/>
                <a:gd name="T9" fmla="*/ 48 h 83"/>
                <a:gd name="T10" fmla="*/ 111 w 137"/>
                <a:gd name="T11" fmla="*/ 41 h 83"/>
                <a:gd name="T12" fmla="*/ 113 w 137"/>
                <a:gd name="T13" fmla="*/ 31 h 83"/>
                <a:gd name="T14" fmla="*/ 107 w 137"/>
                <a:gd name="T15" fmla="*/ 21 h 83"/>
                <a:gd name="T16" fmla="*/ 98 w 137"/>
                <a:gd name="T17" fmla="*/ 11 h 83"/>
                <a:gd name="T18" fmla="*/ 90 w 137"/>
                <a:gd name="T19" fmla="*/ 3 h 83"/>
                <a:gd name="T20" fmla="*/ 86 w 137"/>
                <a:gd name="T21" fmla="*/ 0 h 83"/>
                <a:gd name="T22" fmla="*/ 82 w 137"/>
                <a:gd name="T23" fmla="*/ 4 h 83"/>
                <a:gd name="T24" fmla="*/ 73 w 137"/>
                <a:gd name="T25" fmla="*/ 7 h 83"/>
                <a:gd name="T26" fmla="*/ 69 w 137"/>
                <a:gd name="T27" fmla="*/ 8 h 83"/>
                <a:gd name="T28" fmla="*/ 64 w 137"/>
                <a:gd name="T29" fmla="*/ 11 h 83"/>
                <a:gd name="T30" fmla="*/ 56 w 137"/>
                <a:gd name="T31" fmla="*/ 7 h 83"/>
                <a:gd name="T32" fmla="*/ 45 w 137"/>
                <a:gd name="T33" fmla="*/ 4 h 83"/>
                <a:gd name="T34" fmla="*/ 37 w 137"/>
                <a:gd name="T35" fmla="*/ 4 h 83"/>
                <a:gd name="T36" fmla="*/ 34 w 137"/>
                <a:gd name="T37" fmla="*/ 7 h 83"/>
                <a:gd name="T38" fmla="*/ 29 w 137"/>
                <a:gd name="T39" fmla="*/ 11 h 83"/>
                <a:gd name="T40" fmla="*/ 24 w 137"/>
                <a:gd name="T41" fmla="*/ 12 h 83"/>
                <a:gd name="T42" fmla="*/ 24 w 137"/>
                <a:gd name="T43" fmla="*/ 16 h 83"/>
                <a:gd name="T44" fmla="*/ 18 w 137"/>
                <a:gd name="T45" fmla="*/ 27 h 83"/>
                <a:gd name="T46" fmla="*/ 14 w 137"/>
                <a:gd name="T47" fmla="*/ 33 h 83"/>
                <a:gd name="T48" fmla="*/ 10 w 137"/>
                <a:gd name="T49" fmla="*/ 35 h 83"/>
                <a:gd name="T50" fmla="*/ 6 w 137"/>
                <a:gd name="T51" fmla="*/ 37 h 83"/>
                <a:gd name="T52" fmla="*/ 3 w 137"/>
                <a:gd name="T53" fmla="*/ 37 h 83"/>
                <a:gd name="T54" fmla="*/ 1 w 137"/>
                <a:gd name="T55" fmla="*/ 39 h 83"/>
                <a:gd name="T56" fmla="*/ 5 w 137"/>
                <a:gd name="T57" fmla="*/ 43 h 83"/>
                <a:gd name="T58" fmla="*/ 9 w 137"/>
                <a:gd name="T59" fmla="*/ 47 h 83"/>
                <a:gd name="T60" fmla="*/ 14 w 137"/>
                <a:gd name="T61" fmla="*/ 55 h 83"/>
                <a:gd name="T62" fmla="*/ 18 w 137"/>
                <a:gd name="T63" fmla="*/ 57 h 83"/>
                <a:gd name="T64" fmla="*/ 18 w 137"/>
                <a:gd name="T65" fmla="*/ 60 h 83"/>
                <a:gd name="T66" fmla="*/ 20 w 137"/>
                <a:gd name="T67" fmla="*/ 64 h 83"/>
                <a:gd name="T68" fmla="*/ 29 w 137"/>
                <a:gd name="T69" fmla="*/ 68 h 83"/>
                <a:gd name="T70" fmla="*/ 36 w 137"/>
                <a:gd name="T71" fmla="*/ 64 h 83"/>
                <a:gd name="T72" fmla="*/ 33 w 137"/>
                <a:gd name="T73" fmla="*/ 68 h 83"/>
                <a:gd name="T74" fmla="*/ 37 w 137"/>
                <a:gd name="T75" fmla="*/ 73 h 83"/>
                <a:gd name="T76" fmla="*/ 41 w 137"/>
                <a:gd name="T77" fmla="*/ 77 h 83"/>
                <a:gd name="T78" fmla="*/ 41 w 137"/>
                <a:gd name="T79" fmla="*/ 81 h 83"/>
                <a:gd name="T80" fmla="*/ 50 w 137"/>
                <a:gd name="T81" fmla="*/ 79 h 83"/>
                <a:gd name="T82" fmla="*/ 62 w 137"/>
                <a:gd name="T83" fmla="*/ 81 h 83"/>
                <a:gd name="T84" fmla="*/ 72 w 137"/>
                <a:gd name="T85" fmla="*/ 81 h 83"/>
                <a:gd name="T86" fmla="*/ 80 w 137"/>
                <a:gd name="T87" fmla="*/ 83 h 83"/>
                <a:gd name="T88" fmla="*/ 86 w 137"/>
                <a:gd name="T89" fmla="*/ 77 h 83"/>
                <a:gd name="T90" fmla="*/ 98 w 137"/>
                <a:gd name="T91" fmla="*/ 75 h 83"/>
                <a:gd name="T92" fmla="*/ 103 w 137"/>
                <a:gd name="T93" fmla="*/ 75 h 83"/>
                <a:gd name="T94" fmla="*/ 111 w 137"/>
                <a:gd name="T95" fmla="*/ 77 h 83"/>
                <a:gd name="T96" fmla="*/ 121 w 137"/>
                <a:gd name="T97" fmla="*/ 81 h 83"/>
                <a:gd name="T98" fmla="*/ 123 w 137"/>
                <a:gd name="T99" fmla="*/ 77 h 83"/>
                <a:gd name="T100" fmla="*/ 123 w 137"/>
                <a:gd name="T101" fmla="*/ 71 h 83"/>
                <a:gd name="T102" fmla="*/ 126 w 137"/>
                <a:gd name="T103" fmla="*/ 65 h 83"/>
                <a:gd name="T104" fmla="*/ 125 w 137"/>
                <a:gd name="T105" fmla="*/ 65 h 83"/>
                <a:gd name="T106" fmla="*/ 125 w 137"/>
                <a:gd name="T107" fmla="*/ 60 h 83"/>
                <a:gd name="T108" fmla="*/ 126 w 137"/>
                <a:gd name="T109" fmla="*/ 60 h 83"/>
                <a:gd name="T110" fmla="*/ 130 w 137"/>
                <a:gd name="T111" fmla="*/ 64 h 83"/>
                <a:gd name="T112" fmla="*/ 137 w 137"/>
                <a:gd name="T113" fmla="*/ 57 h 83"/>
                <a:gd name="T114" fmla="*/ 134 w 137"/>
                <a:gd name="T115" fmla="*/ 52 h 83"/>
                <a:gd name="T116" fmla="*/ 133 w 137"/>
                <a:gd name="T117" fmla="*/ 51 h 83"/>
                <a:gd name="T118" fmla="*/ 133 w 137"/>
                <a:gd name="T119" fmla="*/ 51 h 83"/>
                <a:gd name="T120" fmla="*/ 133 w 137"/>
                <a:gd name="T121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83">
                  <a:moveTo>
                    <a:pt x="133" y="51"/>
                  </a:moveTo>
                  <a:lnTo>
                    <a:pt x="129" y="51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3" y="55"/>
                  </a:lnTo>
                  <a:lnTo>
                    <a:pt x="121" y="55"/>
                  </a:lnTo>
                  <a:lnTo>
                    <a:pt x="117" y="52"/>
                  </a:lnTo>
                  <a:lnTo>
                    <a:pt x="115" y="51"/>
                  </a:lnTo>
                  <a:lnTo>
                    <a:pt x="114" y="49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1" y="41"/>
                  </a:lnTo>
                  <a:lnTo>
                    <a:pt x="111" y="37"/>
                  </a:lnTo>
                  <a:lnTo>
                    <a:pt x="113" y="31"/>
                  </a:lnTo>
                  <a:lnTo>
                    <a:pt x="110" y="25"/>
                  </a:lnTo>
                  <a:lnTo>
                    <a:pt x="107" y="21"/>
                  </a:lnTo>
                  <a:lnTo>
                    <a:pt x="102" y="16"/>
                  </a:lnTo>
                  <a:lnTo>
                    <a:pt x="98" y="11"/>
                  </a:lnTo>
                  <a:lnTo>
                    <a:pt x="94" y="4"/>
                  </a:lnTo>
                  <a:lnTo>
                    <a:pt x="90" y="3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2" y="3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69" y="8"/>
                  </a:lnTo>
                  <a:lnTo>
                    <a:pt x="66" y="11"/>
                  </a:lnTo>
                  <a:lnTo>
                    <a:pt x="64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0" y="7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6" y="7"/>
                  </a:lnTo>
                  <a:lnTo>
                    <a:pt x="34" y="7"/>
                  </a:lnTo>
                  <a:lnTo>
                    <a:pt x="33" y="8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8" y="27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5" y="39"/>
                  </a:lnTo>
                  <a:lnTo>
                    <a:pt x="3" y="37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6" y="44"/>
                  </a:lnTo>
                  <a:lnTo>
                    <a:pt x="9" y="47"/>
                  </a:lnTo>
                  <a:lnTo>
                    <a:pt x="6" y="51"/>
                  </a:lnTo>
                  <a:lnTo>
                    <a:pt x="14" y="55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6" y="57"/>
                  </a:lnTo>
                  <a:lnTo>
                    <a:pt x="18" y="60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2" y="65"/>
                  </a:lnTo>
                  <a:lnTo>
                    <a:pt x="36" y="64"/>
                  </a:lnTo>
                  <a:lnTo>
                    <a:pt x="37" y="68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7" y="73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38" y="79"/>
                  </a:lnTo>
                  <a:lnTo>
                    <a:pt x="41" y="81"/>
                  </a:lnTo>
                  <a:lnTo>
                    <a:pt x="45" y="81"/>
                  </a:lnTo>
                  <a:lnTo>
                    <a:pt x="50" y="79"/>
                  </a:lnTo>
                  <a:lnTo>
                    <a:pt x="56" y="81"/>
                  </a:lnTo>
                  <a:lnTo>
                    <a:pt x="62" y="81"/>
                  </a:lnTo>
                  <a:lnTo>
                    <a:pt x="66" y="81"/>
                  </a:lnTo>
                  <a:lnTo>
                    <a:pt x="72" y="81"/>
                  </a:lnTo>
                  <a:lnTo>
                    <a:pt x="77" y="83"/>
                  </a:lnTo>
                  <a:lnTo>
                    <a:pt x="80" y="83"/>
                  </a:lnTo>
                  <a:lnTo>
                    <a:pt x="82" y="81"/>
                  </a:lnTo>
                  <a:lnTo>
                    <a:pt x="86" y="77"/>
                  </a:lnTo>
                  <a:lnTo>
                    <a:pt x="93" y="75"/>
                  </a:lnTo>
                  <a:lnTo>
                    <a:pt x="98" y="75"/>
                  </a:lnTo>
                  <a:lnTo>
                    <a:pt x="99" y="73"/>
                  </a:lnTo>
                  <a:lnTo>
                    <a:pt x="103" y="75"/>
                  </a:lnTo>
                  <a:lnTo>
                    <a:pt x="107" y="77"/>
                  </a:lnTo>
                  <a:lnTo>
                    <a:pt x="111" y="77"/>
                  </a:lnTo>
                  <a:lnTo>
                    <a:pt x="117" y="81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3" y="77"/>
                  </a:lnTo>
                  <a:lnTo>
                    <a:pt x="123" y="77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6" y="65"/>
                  </a:lnTo>
                  <a:lnTo>
                    <a:pt x="125" y="68"/>
                  </a:lnTo>
                  <a:lnTo>
                    <a:pt x="125" y="65"/>
                  </a:lnTo>
                  <a:lnTo>
                    <a:pt x="125" y="61"/>
                  </a:lnTo>
                  <a:lnTo>
                    <a:pt x="125" y="60"/>
                  </a:lnTo>
                  <a:lnTo>
                    <a:pt x="126" y="57"/>
                  </a:lnTo>
                  <a:lnTo>
                    <a:pt x="126" y="60"/>
                  </a:lnTo>
                  <a:lnTo>
                    <a:pt x="126" y="64"/>
                  </a:lnTo>
                  <a:lnTo>
                    <a:pt x="130" y="64"/>
                  </a:lnTo>
                  <a:lnTo>
                    <a:pt x="134" y="61"/>
                  </a:lnTo>
                  <a:lnTo>
                    <a:pt x="137" y="57"/>
                  </a:lnTo>
                  <a:lnTo>
                    <a:pt x="137" y="55"/>
                  </a:lnTo>
                  <a:lnTo>
                    <a:pt x="134" y="52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0" name="Freeform 94"/>
            <p:cNvSpPr>
              <a:spLocks/>
            </p:cNvSpPr>
            <p:nvPr/>
          </p:nvSpPr>
          <p:spPr bwMode="auto">
            <a:xfrm>
              <a:off x="3646716" y="5405064"/>
              <a:ext cx="452309" cy="827180"/>
            </a:xfrm>
            <a:custGeom>
              <a:avLst/>
              <a:gdLst>
                <a:gd name="T0" fmla="*/ 30 w 53"/>
                <a:gd name="T1" fmla="*/ 80 h 93"/>
                <a:gd name="T2" fmla="*/ 34 w 53"/>
                <a:gd name="T3" fmla="*/ 76 h 93"/>
                <a:gd name="T4" fmla="*/ 38 w 53"/>
                <a:gd name="T5" fmla="*/ 70 h 93"/>
                <a:gd name="T6" fmla="*/ 34 w 53"/>
                <a:gd name="T7" fmla="*/ 70 h 93"/>
                <a:gd name="T8" fmla="*/ 33 w 53"/>
                <a:gd name="T9" fmla="*/ 66 h 93"/>
                <a:gd name="T10" fmla="*/ 34 w 53"/>
                <a:gd name="T11" fmla="*/ 62 h 93"/>
                <a:gd name="T12" fmla="*/ 38 w 53"/>
                <a:gd name="T13" fmla="*/ 57 h 93"/>
                <a:gd name="T14" fmla="*/ 34 w 53"/>
                <a:gd name="T15" fmla="*/ 52 h 93"/>
                <a:gd name="T16" fmla="*/ 34 w 53"/>
                <a:gd name="T17" fmla="*/ 48 h 93"/>
                <a:gd name="T18" fmla="*/ 34 w 53"/>
                <a:gd name="T19" fmla="*/ 47 h 93"/>
                <a:gd name="T20" fmla="*/ 38 w 53"/>
                <a:gd name="T21" fmla="*/ 44 h 93"/>
                <a:gd name="T22" fmla="*/ 40 w 53"/>
                <a:gd name="T23" fmla="*/ 40 h 93"/>
                <a:gd name="T24" fmla="*/ 40 w 53"/>
                <a:gd name="T25" fmla="*/ 36 h 93"/>
                <a:gd name="T26" fmla="*/ 42 w 53"/>
                <a:gd name="T27" fmla="*/ 35 h 93"/>
                <a:gd name="T28" fmla="*/ 42 w 53"/>
                <a:gd name="T29" fmla="*/ 29 h 93"/>
                <a:gd name="T30" fmla="*/ 42 w 53"/>
                <a:gd name="T31" fmla="*/ 21 h 93"/>
                <a:gd name="T32" fmla="*/ 45 w 53"/>
                <a:gd name="T33" fmla="*/ 19 h 93"/>
                <a:gd name="T34" fmla="*/ 52 w 53"/>
                <a:gd name="T35" fmla="*/ 12 h 93"/>
                <a:gd name="T36" fmla="*/ 49 w 53"/>
                <a:gd name="T37" fmla="*/ 9 h 93"/>
                <a:gd name="T38" fmla="*/ 48 w 53"/>
                <a:gd name="T39" fmla="*/ 5 h 93"/>
                <a:gd name="T40" fmla="*/ 44 w 53"/>
                <a:gd name="T41" fmla="*/ 4 h 93"/>
                <a:gd name="T42" fmla="*/ 40 w 53"/>
                <a:gd name="T43" fmla="*/ 4 h 93"/>
                <a:gd name="T44" fmla="*/ 36 w 53"/>
                <a:gd name="T45" fmla="*/ 5 h 93"/>
                <a:gd name="T46" fmla="*/ 30 w 53"/>
                <a:gd name="T47" fmla="*/ 5 h 93"/>
                <a:gd name="T48" fmla="*/ 26 w 53"/>
                <a:gd name="T49" fmla="*/ 5 h 93"/>
                <a:gd name="T50" fmla="*/ 25 w 53"/>
                <a:gd name="T51" fmla="*/ 4 h 93"/>
                <a:gd name="T52" fmla="*/ 25 w 53"/>
                <a:gd name="T53" fmla="*/ 3 h 93"/>
                <a:gd name="T54" fmla="*/ 22 w 53"/>
                <a:gd name="T55" fmla="*/ 3 h 93"/>
                <a:gd name="T56" fmla="*/ 17 w 53"/>
                <a:gd name="T57" fmla="*/ 4 h 93"/>
                <a:gd name="T58" fmla="*/ 16 w 53"/>
                <a:gd name="T59" fmla="*/ 5 h 93"/>
                <a:gd name="T60" fmla="*/ 16 w 53"/>
                <a:gd name="T61" fmla="*/ 9 h 93"/>
                <a:gd name="T62" fmla="*/ 16 w 53"/>
                <a:gd name="T63" fmla="*/ 17 h 93"/>
                <a:gd name="T64" fmla="*/ 16 w 53"/>
                <a:gd name="T65" fmla="*/ 25 h 93"/>
                <a:gd name="T66" fmla="*/ 13 w 53"/>
                <a:gd name="T67" fmla="*/ 29 h 93"/>
                <a:gd name="T68" fmla="*/ 9 w 53"/>
                <a:gd name="T69" fmla="*/ 47 h 93"/>
                <a:gd name="T70" fmla="*/ 4 w 53"/>
                <a:gd name="T71" fmla="*/ 49 h 93"/>
                <a:gd name="T72" fmla="*/ 3 w 53"/>
                <a:gd name="T73" fmla="*/ 57 h 93"/>
                <a:gd name="T74" fmla="*/ 3 w 53"/>
                <a:gd name="T75" fmla="*/ 62 h 93"/>
                <a:gd name="T76" fmla="*/ 5 w 53"/>
                <a:gd name="T77" fmla="*/ 61 h 93"/>
                <a:gd name="T78" fmla="*/ 9 w 53"/>
                <a:gd name="T79" fmla="*/ 60 h 93"/>
                <a:gd name="T80" fmla="*/ 8 w 53"/>
                <a:gd name="T81" fmla="*/ 62 h 93"/>
                <a:gd name="T82" fmla="*/ 4 w 53"/>
                <a:gd name="T83" fmla="*/ 66 h 93"/>
                <a:gd name="T84" fmla="*/ 12 w 53"/>
                <a:gd name="T85" fmla="*/ 65 h 93"/>
                <a:gd name="T86" fmla="*/ 12 w 53"/>
                <a:gd name="T87" fmla="*/ 69 h 93"/>
                <a:gd name="T88" fmla="*/ 12 w 53"/>
                <a:gd name="T89" fmla="*/ 70 h 93"/>
                <a:gd name="T90" fmla="*/ 9 w 53"/>
                <a:gd name="T91" fmla="*/ 78 h 93"/>
                <a:gd name="T92" fmla="*/ 8 w 53"/>
                <a:gd name="T93" fmla="*/ 88 h 93"/>
                <a:gd name="T94" fmla="*/ 8 w 53"/>
                <a:gd name="T95" fmla="*/ 93 h 93"/>
                <a:gd name="T96" fmla="*/ 19 w 53"/>
                <a:gd name="T97" fmla="*/ 92 h 93"/>
                <a:gd name="T98" fmla="*/ 26 w 53"/>
                <a:gd name="T99" fmla="*/ 92 h 93"/>
                <a:gd name="T100" fmla="*/ 29 w 53"/>
                <a:gd name="T101" fmla="*/ 86 h 93"/>
                <a:gd name="T102" fmla="*/ 29 w 53"/>
                <a:gd name="T103" fmla="*/ 82 h 93"/>
                <a:gd name="T104" fmla="*/ 29 w 53"/>
                <a:gd name="T105" fmla="*/ 82 h 93"/>
                <a:gd name="T106" fmla="*/ 29 w 53"/>
                <a:gd name="T107" fmla="*/ 82 h 93"/>
                <a:gd name="T108" fmla="*/ 29 w 53"/>
                <a:gd name="T109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" h="93">
                  <a:moveTo>
                    <a:pt x="29" y="82"/>
                  </a:moveTo>
                  <a:lnTo>
                    <a:pt x="30" y="80"/>
                  </a:lnTo>
                  <a:lnTo>
                    <a:pt x="32" y="78"/>
                  </a:lnTo>
                  <a:lnTo>
                    <a:pt x="34" y="76"/>
                  </a:lnTo>
                  <a:lnTo>
                    <a:pt x="36" y="74"/>
                  </a:lnTo>
                  <a:lnTo>
                    <a:pt x="38" y="70"/>
                  </a:lnTo>
                  <a:lnTo>
                    <a:pt x="36" y="70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3" y="66"/>
                  </a:lnTo>
                  <a:lnTo>
                    <a:pt x="32" y="65"/>
                  </a:lnTo>
                  <a:lnTo>
                    <a:pt x="34" y="62"/>
                  </a:lnTo>
                  <a:lnTo>
                    <a:pt x="34" y="61"/>
                  </a:lnTo>
                  <a:lnTo>
                    <a:pt x="38" y="57"/>
                  </a:lnTo>
                  <a:lnTo>
                    <a:pt x="36" y="53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0" y="47"/>
                  </a:lnTo>
                  <a:lnTo>
                    <a:pt x="34" y="47"/>
                  </a:lnTo>
                  <a:lnTo>
                    <a:pt x="36" y="47"/>
                  </a:lnTo>
                  <a:lnTo>
                    <a:pt x="38" y="44"/>
                  </a:lnTo>
                  <a:lnTo>
                    <a:pt x="40" y="43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2" y="35"/>
                  </a:lnTo>
                  <a:lnTo>
                    <a:pt x="42" y="32"/>
                  </a:lnTo>
                  <a:lnTo>
                    <a:pt x="42" y="29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9" y="16"/>
                  </a:lnTo>
                  <a:lnTo>
                    <a:pt x="52" y="12"/>
                  </a:lnTo>
                  <a:lnTo>
                    <a:pt x="53" y="9"/>
                  </a:lnTo>
                  <a:lnTo>
                    <a:pt x="49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16" y="25"/>
                  </a:lnTo>
                  <a:lnTo>
                    <a:pt x="16" y="27"/>
                  </a:lnTo>
                  <a:lnTo>
                    <a:pt x="13" y="29"/>
                  </a:lnTo>
                  <a:lnTo>
                    <a:pt x="12" y="39"/>
                  </a:lnTo>
                  <a:lnTo>
                    <a:pt x="9" y="47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3" y="57"/>
                  </a:lnTo>
                  <a:lnTo>
                    <a:pt x="0" y="61"/>
                  </a:lnTo>
                  <a:lnTo>
                    <a:pt x="3" y="62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9" y="57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8" y="62"/>
                  </a:lnTo>
                  <a:lnTo>
                    <a:pt x="5" y="62"/>
                  </a:lnTo>
                  <a:lnTo>
                    <a:pt x="4" y="66"/>
                  </a:lnTo>
                  <a:lnTo>
                    <a:pt x="9" y="66"/>
                  </a:lnTo>
                  <a:lnTo>
                    <a:pt x="12" y="65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9" y="66"/>
                  </a:lnTo>
                  <a:lnTo>
                    <a:pt x="12" y="70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9" y="82"/>
                  </a:lnTo>
                  <a:lnTo>
                    <a:pt x="8" y="88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13" y="92"/>
                  </a:lnTo>
                  <a:lnTo>
                    <a:pt x="19" y="92"/>
                  </a:lnTo>
                  <a:lnTo>
                    <a:pt x="25" y="93"/>
                  </a:lnTo>
                  <a:lnTo>
                    <a:pt x="26" y="92"/>
                  </a:lnTo>
                  <a:lnTo>
                    <a:pt x="29" y="89"/>
                  </a:lnTo>
                  <a:lnTo>
                    <a:pt x="29" y="86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" name="Freeform 95"/>
            <p:cNvSpPr>
              <a:spLocks/>
            </p:cNvSpPr>
            <p:nvPr/>
          </p:nvSpPr>
          <p:spPr bwMode="auto">
            <a:xfrm>
              <a:off x="5626621" y="4533419"/>
              <a:ext cx="605920" cy="284622"/>
            </a:xfrm>
            <a:custGeom>
              <a:avLst/>
              <a:gdLst>
                <a:gd name="T0" fmla="*/ 63 w 71"/>
                <a:gd name="T1" fmla="*/ 13 h 32"/>
                <a:gd name="T2" fmla="*/ 59 w 71"/>
                <a:gd name="T3" fmla="*/ 14 h 32"/>
                <a:gd name="T4" fmla="*/ 52 w 71"/>
                <a:gd name="T5" fmla="*/ 10 h 32"/>
                <a:gd name="T6" fmla="*/ 52 w 71"/>
                <a:gd name="T7" fmla="*/ 7 h 32"/>
                <a:gd name="T8" fmla="*/ 52 w 71"/>
                <a:gd name="T9" fmla="*/ 3 h 32"/>
                <a:gd name="T10" fmla="*/ 49 w 71"/>
                <a:gd name="T11" fmla="*/ 1 h 32"/>
                <a:gd name="T12" fmla="*/ 40 w 71"/>
                <a:gd name="T13" fmla="*/ 0 h 32"/>
                <a:gd name="T14" fmla="*/ 36 w 71"/>
                <a:gd name="T15" fmla="*/ 0 h 32"/>
                <a:gd name="T16" fmla="*/ 36 w 71"/>
                <a:gd name="T17" fmla="*/ 1 h 32"/>
                <a:gd name="T18" fmla="*/ 28 w 71"/>
                <a:gd name="T19" fmla="*/ 3 h 32"/>
                <a:gd name="T20" fmla="*/ 23 w 71"/>
                <a:gd name="T21" fmla="*/ 3 h 32"/>
                <a:gd name="T22" fmla="*/ 19 w 71"/>
                <a:gd name="T23" fmla="*/ 5 h 32"/>
                <a:gd name="T24" fmla="*/ 15 w 71"/>
                <a:gd name="T25" fmla="*/ 3 h 32"/>
                <a:gd name="T26" fmla="*/ 18 w 71"/>
                <a:gd name="T27" fmla="*/ 5 h 32"/>
                <a:gd name="T28" fmla="*/ 8 w 71"/>
                <a:gd name="T29" fmla="*/ 14 h 32"/>
                <a:gd name="T30" fmla="*/ 4 w 71"/>
                <a:gd name="T31" fmla="*/ 18 h 32"/>
                <a:gd name="T32" fmla="*/ 2 w 71"/>
                <a:gd name="T33" fmla="*/ 24 h 32"/>
                <a:gd name="T34" fmla="*/ 4 w 71"/>
                <a:gd name="T35" fmla="*/ 26 h 32"/>
                <a:gd name="T36" fmla="*/ 6 w 71"/>
                <a:gd name="T37" fmla="*/ 22 h 32"/>
                <a:gd name="T38" fmla="*/ 10 w 71"/>
                <a:gd name="T39" fmla="*/ 22 h 32"/>
                <a:gd name="T40" fmla="*/ 14 w 71"/>
                <a:gd name="T41" fmla="*/ 24 h 32"/>
                <a:gd name="T42" fmla="*/ 15 w 71"/>
                <a:gd name="T43" fmla="*/ 30 h 32"/>
                <a:gd name="T44" fmla="*/ 22 w 71"/>
                <a:gd name="T45" fmla="*/ 32 h 32"/>
                <a:gd name="T46" fmla="*/ 28 w 71"/>
                <a:gd name="T47" fmla="*/ 30 h 32"/>
                <a:gd name="T48" fmla="*/ 32 w 71"/>
                <a:gd name="T49" fmla="*/ 26 h 32"/>
                <a:gd name="T50" fmla="*/ 35 w 71"/>
                <a:gd name="T51" fmla="*/ 22 h 32"/>
                <a:gd name="T52" fmla="*/ 39 w 71"/>
                <a:gd name="T53" fmla="*/ 28 h 32"/>
                <a:gd name="T54" fmla="*/ 44 w 71"/>
                <a:gd name="T55" fmla="*/ 32 h 32"/>
                <a:gd name="T56" fmla="*/ 45 w 71"/>
                <a:gd name="T57" fmla="*/ 28 h 32"/>
                <a:gd name="T58" fmla="*/ 48 w 71"/>
                <a:gd name="T59" fmla="*/ 24 h 32"/>
                <a:gd name="T60" fmla="*/ 48 w 71"/>
                <a:gd name="T61" fmla="*/ 20 h 32"/>
                <a:gd name="T62" fmla="*/ 52 w 71"/>
                <a:gd name="T63" fmla="*/ 22 h 32"/>
                <a:gd name="T64" fmla="*/ 53 w 71"/>
                <a:gd name="T65" fmla="*/ 24 h 32"/>
                <a:gd name="T66" fmla="*/ 57 w 71"/>
                <a:gd name="T67" fmla="*/ 24 h 32"/>
                <a:gd name="T68" fmla="*/ 61 w 71"/>
                <a:gd name="T69" fmla="*/ 24 h 32"/>
                <a:gd name="T70" fmla="*/ 59 w 71"/>
                <a:gd name="T71" fmla="*/ 20 h 32"/>
                <a:gd name="T72" fmla="*/ 65 w 71"/>
                <a:gd name="T73" fmla="*/ 20 h 32"/>
                <a:gd name="T74" fmla="*/ 65 w 71"/>
                <a:gd name="T75" fmla="*/ 16 h 32"/>
                <a:gd name="T76" fmla="*/ 71 w 71"/>
                <a:gd name="T77" fmla="*/ 16 h 32"/>
                <a:gd name="T78" fmla="*/ 65 w 71"/>
                <a:gd name="T79" fmla="*/ 13 h 32"/>
                <a:gd name="T80" fmla="*/ 65 w 71"/>
                <a:gd name="T81" fmla="*/ 13 h 32"/>
                <a:gd name="T82" fmla="*/ 65 w 71"/>
                <a:gd name="T83" fmla="*/ 13 h 32"/>
                <a:gd name="T84" fmla="*/ 65 w 71"/>
                <a:gd name="T85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32">
                  <a:moveTo>
                    <a:pt x="65" y="13"/>
                  </a:moveTo>
                  <a:lnTo>
                    <a:pt x="63" y="13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2" y="10"/>
                  </a:lnTo>
                  <a:lnTo>
                    <a:pt x="53" y="9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49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2" y="1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5" y="30"/>
                  </a:lnTo>
                  <a:lnTo>
                    <a:pt x="18" y="32"/>
                  </a:lnTo>
                  <a:lnTo>
                    <a:pt x="22" y="32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32" y="26"/>
                  </a:lnTo>
                  <a:lnTo>
                    <a:pt x="31" y="24"/>
                  </a:lnTo>
                  <a:lnTo>
                    <a:pt x="35" y="22"/>
                  </a:lnTo>
                  <a:lnTo>
                    <a:pt x="36" y="24"/>
                  </a:lnTo>
                  <a:lnTo>
                    <a:pt x="39" y="28"/>
                  </a:lnTo>
                  <a:lnTo>
                    <a:pt x="43" y="30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5" y="28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52" y="22"/>
                  </a:lnTo>
                  <a:lnTo>
                    <a:pt x="52" y="24"/>
                  </a:lnTo>
                  <a:lnTo>
                    <a:pt x="53" y="24"/>
                  </a:lnTo>
                  <a:lnTo>
                    <a:pt x="56" y="24"/>
                  </a:lnTo>
                  <a:lnTo>
                    <a:pt x="57" y="24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61" y="18"/>
                  </a:lnTo>
                  <a:lnTo>
                    <a:pt x="65" y="20"/>
                  </a:lnTo>
                  <a:lnTo>
                    <a:pt x="65" y="18"/>
                  </a:lnTo>
                  <a:lnTo>
                    <a:pt x="65" y="16"/>
                  </a:lnTo>
                  <a:lnTo>
                    <a:pt x="65" y="14"/>
                  </a:lnTo>
                  <a:lnTo>
                    <a:pt x="71" y="16"/>
                  </a:lnTo>
                  <a:lnTo>
                    <a:pt x="67" y="14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7030A0"/>
            </a:solidFill>
            <a:ln w="952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96"/>
            <p:cNvSpPr>
              <a:spLocks/>
            </p:cNvSpPr>
            <p:nvPr/>
          </p:nvSpPr>
          <p:spPr bwMode="auto">
            <a:xfrm>
              <a:off x="6539770" y="4657940"/>
              <a:ext cx="392560" cy="231251"/>
            </a:xfrm>
            <a:custGeom>
              <a:avLst/>
              <a:gdLst>
                <a:gd name="T0" fmla="*/ 5 w 35"/>
                <a:gd name="T1" fmla="*/ 19 h 19"/>
                <a:gd name="T2" fmla="*/ 6 w 35"/>
                <a:gd name="T3" fmla="*/ 19 h 19"/>
                <a:gd name="T4" fmla="*/ 7 w 35"/>
                <a:gd name="T5" fmla="*/ 19 h 19"/>
                <a:gd name="T6" fmla="*/ 9 w 35"/>
                <a:gd name="T7" fmla="*/ 19 h 19"/>
                <a:gd name="T8" fmla="*/ 10 w 35"/>
                <a:gd name="T9" fmla="*/ 19 h 19"/>
                <a:gd name="T10" fmla="*/ 13 w 35"/>
                <a:gd name="T11" fmla="*/ 16 h 19"/>
                <a:gd name="T12" fmla="*/ 16 w 35"/>
                <a:gd name="T13" fmla="*/ 17 h 19"/>
                <a:gd name="T14" fmla="*/ 17 w 35"/>
                <a:gd name="T15" fmla="*/ 18 h 19"/>
                <a:gd name="T16" fmla="*/ 19 w 35"/>
                <a:gd name="T17" fmla="*/ 19 h 19"/>
                <a:gd name="T18" fmla="*/ 19 w 35"/>
                <a:gd name="T19" fmla="*/ 19 h 19"/>
                <a:gd name="T20" fmla="*/ 20 w 35"/>
                <a:gd name="T21" fmla="*/ 19 h 19"/>
                <a:gd name="T22" fmla="*/ 20 w 35"/>
                <a:gd name="T23" fmla="*/ 19 h 19"/>
                <a:gd name="T24" fmla="*/ 22 w 35"/>
                <a:gd name="T25" fmla="*/ 19 h 19"/>
                <a:gd name="T26" fmla="*/ 22 w 35"/>
                <a:gd name="T27" fmla="*/ 18 h 19"/>
                <a:gd name="T28" fmla="*/ 22 w 35"/>
                <a:gd name="T29" fmla="*/ 16 h 19"/>
                <a:gd name="T30" fmla="*/ 20 w 35"/>
                <a:gd name="T31" fmla="*/ 16 h 19"/>
                <a:gd name="T32" fmla="*/ 23 w 35"/>
                <a:gd name="T33" fmla="*/ 15 h 19"/>
                <a:gd name="T34" fmla="*/ 23 w 35"/>
                <a:gd name="T35" fmla="*/ 14 h 19"/>
                <a:gd name="T36" fmla="*/ 25 w 35"/>
                <a:gd name="T37" fmla="*/ 13 h 19"/>
                <a:gd name="T38" fmla="*/ 25 w 35"/>
                <a:gd name="T39" fmla="*/ 10 h 19"/>
                <a:gd name="T40" fmla="*/ 26 w 35"/>
                <a:gd name="T41" fmla="*/ 9 h 19"/>
                <a:gd name="T42" fmla="*/ 27 w 35"/>
                <a:gd name="T43" fmla="*/ 9 h 19"/>
                <a:gd name="T44" fmla="*/ 29 w 35"/>
                <a:gd name="T45" fmla="*/ 7 h 19"/>
                <a:gd name="T46" fmla="*/ 30 w 35"/>
                <a:gd name="T47" fmla="*/ 6 h 19"/>
                <a:gd name="T48" fmla="*/ 32 w 35"/>
                <a:gd name="T49" fmla="*/ 6 h 19"/>
                <a:gd name="T50" fmla="*/ 31 w 35"/>
                <a:gd name="T51" fmla="*/ 5 h 19"/>
                <a:gd name="T52" fmla="*/ 32 w 35"/>
                <a:gd name="T53" fmla="*/ 4 h 19"/>
                <a:gd name="T54" fmla="*/ 35 w 35"/>
                <a:gd name="T55" fmla="*/ 6 h 19"/>
                <a:gd name="T56" fmla="*/ 30 w 35"/>
                <a:gd name="T57" fmla="*/ 0 h 19"/>
                <a:gd name="T58" fmla="*/ 29 w 35"/>
                <a:gd name="T59" fmla="*/ 0 h 19"/>
                <a:gd name="T60" fmla="*/ 27 w 35"/>
                <a:gd name="T61" fmla="*/ 1 h 19"/>
                <a:gd name="T62" fmla="*/ 27 w 35"/>
                <a:gd name="T63" fmla="*/ 2 h 19"/>
                <a:gd name="T64" fmla="*/ 26 w 35"/>
                <a:gd name="T65" fmla="*/ 1 h 19"/>
                <a:gd name="T66" fmla="*/ 25 w 35"/>
                <a:gd name="T67" fmla="*/ 3 h 19"/>
                <a:gd name="T68" fmla="*/ 23 w 35"/>
                <a:gd name="T69" fmla="*/ 3 h 19"/>
                <a:gd name="T70" fmla="*/ 22 w 35"/>
                <a:gd name="T71" fmla="*/ 3 h 19"/>
                <a:gd name="T72" fmla="*/ 19 w 35"/>
                <a:gd name="T73" fmla="*/ 3 h 19"/>
                <a:gd name="T74" fmla="*/ 17 w 35"/>
                <a:gd name="T75" fmla="*/ 3 h 19"/>
                <a:gd name="T76" fmla="*/ 13 w 35"/>
                <a:gd name="T77" fmla="*/ 6 h 19"/>
                <a:gd name="T78" fmla="*/ 9 w 35"/>
                <a:gd name="T79" fmla="*/ 6 h 19"/>
                <a:gd name="T80" fmla="*/ 5 w 35"/>
                <a:gd name="T81" fmla="*/ 4 h 19"/>
                <a:gd name="T82" fmla="*/ 3 w 35"/>
                <a:gd name="T83" fmla="*/ 4 h 19"/>
                <a:gd name="T84" fmla="*/ 2 w 35"/>
                <a:gd name="T85" fmla="*/ 6 h 19"/>
                <a:gd name="T86" fmla="*/ 0 w 35"/>
                <a:gd name="T87" fmla="*/ 7 h 19"/>
                <a:gd name="T88" fmla="*/ 3 w 35"/>
                <a:gd name="T89" fmla="*/ 9 h 19"/>
                <a:gd name="T90" fmla="*/ 2 w 35"/>
                <a:gd name="T91" fmla="*/ 12 h 19"/>
                <a:gd name="T92" fmla="*/ 3 w 35"/>
                <a:gd name="T93" fmla="*/ 13 h 19"/>
                <a:gd name="T94" fmla="*/ 3 w 35"/>
                <a:gd name="T95" fmla="*/ 14 h 19"/>
                <a:gd name="T96" fmla="*/ 1 w 35"/>
                <a:gd name="T97" fmla="*/ 15 h 19"/>
                <a:gd name="T98" fmla="*/ 4 w 35"/>
                <a:gd name="T99" fmla="*/ 18 h 19"/>
                <a:gd name="T100" fmla="*/ 3 w 35"/>
                <a:gd name="T101" fmla="*/ 19 h 19"/>
                <a:gd name="T102" fmla="*/ 5 w 35"/>
                <a:gd name="T10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" h="19">
                  <a:moveTo>
                    <a:pt x="5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3" name="Freeform 97"/>
            <p:cNvSpPr>
              <a:spLocks/>
            </p:cNvSpPr>
            <p:nvPr/>
          </p:nvSpPr>
          <p:spPr bwMode="auto">
            <a:xfrm>
              <a:off x="6070404" y="4319951"/>
              <a:ext cx="921676" cy="409139"/>
            </a:xfrm>
            <a:custGeom>
              <a:avLst/>
              <a:gdLst>
                <a:gd name="T0" fmla="*/ 27 w 108"/>
                <a:gd name="T1" fmla="*/ 37 h 46"/>
                <a:gd name="T2" fmla="*/ 32 w 108"/>
                <a:gd name="T3" fmla="*/ 37 h 46"/>
                <a:gd name="T4" fmla="*/ 37 w 108"/>
                <a:gd name="T5" fmla="*/ 34 h 46"/>
                <a:gd name="T6" fmla="*/ 40 w 108"/>
                <a:gd name="T7" fmla="*/ 38 h 46"/>
                <a:gd name="T8" fmla="*/ 53 w 108"/>
                <a:gd name="T9" fmla="*/ 44 h 46"/>
                <a:gd name="T10" fmla="*/ 59 w 108"/>
                <a:gd name="T11" fmla="*/ 44 h 46"/>
                <a:gd name="T12" fmla="*/ 67 w 108"/>
                <a:gd name="T13" fmla="*/ 46 h 46"/>
                <a:gd name="T14" fmla="*/ 77 w 108"/>
                <a:gd name="T15" fmla="*/ 42 h 46"/>
                <a:gd name="T16" fmla="*/ 84 w 108"/>
                <a:gd name="T17" fmla="*/ 42 h 46"/>
                <a:gd name="T18" fmla="*/ 88 w 108"/>
                <a:gd name="T19" fmla="*/ 42 h 46"/>
                <a:gd name="T20" fmla="*/ 90 w 108"/>
                <a:gd name="T21" fmla="*/ 41 h 46"/>
                <a:gd name="T22" fmla="*/ 93 w 108"/>
                <a:gd name="T23" fmla="*/ 38 h 46"/>
                <a:gd name="T24" fmla="*/ 98 w 108"/>
                <a:gd name="T25" fmla="*/ 37 h 46"/>
                <a:gd name="T26" fmla="*/ 98 w 108"/>
                <a:gd name="T27" fmla="*/ 29 h 46"/>
                <a:gd name="T28" fmla="*/ 101 w 108"/>
                <a:gd name="T29" fmla="*/ 25 h 46"/>
                <a:gd name="T30" fmla="*/ 101 w 108"/>
                <a:gd name="T31" fmla="*/ 24 h 46"/>
                <a:gd name="T32" fmla="*/ 105 w 108"/>
                <a:gd name="T33" fmla="*/ 25 h 46"/>
                <a:gd name="T34" fmla="*/ 106 w 108"/>
                <a:gd name="T35" fmla="*/ 20 h 46"/>
                <a:gd name="T36" fmla="*/ 105 w 108"/>
                <a:gd name="T37" fmla="*/ 16 h 46"/>
                <a:gd name="T38" fmla="*/ 105 w 108"/>
                <a:gd name="T39" fmla="*/ 11 h 46"/>
                <a:gd name="T40" fmla="*/ 102 w 108"/>
                <a:gd name="T41" fmla="*/ 7 h 46"/>
                <a:gd name="T42" fmla="*/ 101 w 108"/>
                <a:gd name="T43" fmla="*/ 4 h 46"/>
                <a:gd name="T44" fmla="*/ 94 w 108"/>
                <a:gd name="T45" fmla="*/ 4 h 46"/>
                <a:gd name="T46" fmla="*/ 89 w 108"/>
                <a:gd name="T47" fmla="*/ 4 h 46"/>
                <a:gd name="T48" fmla="*/ 81 w 108"/>
                <a:gd name="T49" fmla="*/ 0 h 46"/>
                <a:gd name="T50" fmla="*/ 76 w 108"/>
                <a:gd name="T51" fmla="*/ 3 h 46"/>
                <a:gd name="T52" fmla="*/ 74 w 108"/>
                <a:gd name="T53" fmla="*/ 7 h 46"/>
                <a:gd name="T54" fmla="*/ 71 w 108"/>
                <a:gd name="T55" fmla="*/ 8 h 46"/>
                <a:gd name="T56" fmla="*/ 63 w 108"/>
                <a:gd name="T57" fmla="*/ 7 h 46"/>
                <a:gd name="T58" fmla="*/ 59 w 108"/>
                <a:gd name="T59" fmla="*/ 3 h 46"/>
                <a:gd name="T60" fmla="*/ 59 w 108"/>
                <a:gd name="T61" fmla="*/ 4 h 46"/>
                <a:gd name="T62" fmla="*/ 59 w 108"/>
                <a:gd name="T63" fmla="*/ 8 h 46"/>
                <a:gd name="T64" fmla="*/ 57 w 108"/>
                <a:gd name="T65" fmla="*/ 8 h 46"/>
                <a:gd name="T66" fmla="*/ 55 w 108"/>
                <a:gd name="T67" fmla="*/ 11 h 46"/>
                <a:gd name="T68" fmla="*/ 51 w 108"/>
                <a:gd name="T69" fmla="*/ 13 h 46"/>
                <a:gd name="T70" fmla="*/ 47 w 108"/>
                <a:gd name="T71" fmla="*/ 17 h 46"/>
                <a:gd name="T72" fmla="*/ 48 w 108"/>
                <a:gd name="T73" fmla="*/ 20 h 46"/>
                <a:gd name="T74" fmla="*/ 49 w 108"/>
                <a:gd name="T75" fmla="*/ 24 h 46"/>
                <a:gd name="T76" fmla="*/ 49 w 108"/>
                <a:gd name="T77" fmla="*/ 27 h 46"/>
                <a:gd name="T78" fmla="*/ 45 w 108"/>
                <a:gd name="T79" fmla="*/ 25 h 46"/>
                <a:gd name="T80" fmla="*/ 44 w 108"/>
                <a:gd name="T81" fmla="*/ 25 h 46"/>
                <a:gd name="T82" fmla="*/ 41 w 108"/>
                <a:gd name="T83" fmla="*/ 25 h 46"/>
                <a:gd name="T84" fmla="*/ 37 w 108"/>
                <a:gd name="T85" fmla="*/ 25 h 46"/>
                <a:gd name="T86" fmla="*/ 28 w 108"/>
                <a:gd name="T87" fmla="*/ 27 h 46"/>
                <a:gd name="T88" fmla="*/ 24 w 108"/>
                <a:gd name="T89" fmla="*/ 29 h 46"/>
                <a:gd name="T90" fmla="*/ 20 w 108"/>
                <a:gd name="T91" fmla="*/ 27 h 46"/>
                <a:gd name="T92" fmla="*/ 17 w 108"/>
                <a:gd name="T93" fmla="*/ 27 h 46"/>
                <a:gd name="T94" fmla="*/ 11 w 108"/>
                <a:gd name="T95" fmla="*/ 29 h 46"/>
                <a:gd name="T96" fmla="*/ 9 w 108"/>
                <a:gd name="T97" fmla="*/ 31 h 46"/>
                <a:gd name="T98" fmla="*/ 5 w 108"/>
                <a:gd name="T99" fmla="*/ 27 h 46"/>
                <a:gd name="T100" fmla="*/ 1 w 108"/>
                <a:gd name="T101" fmla="*/ 27 h 46"/>
                <a:gd name="T102" fmla="*/ 1 w 108"/>
                <a:gd name="T103" fmla="*/ 29 h 46"/>
                <a:gd name="T104" fmla="*/ 1 w 108"/>
                <a:gd name="T105" fmla="*/ 33 h 46"/>
                <a:gd name="T106" fmla="*/ 4 w 108"/>
                <a:gd name="T107" fmla="*/ 37 h 46"/>
                <a:gd name="T108" fmla="*/ 9 w 108"/>
                <a:gd name="T109" fmla="*/ 38 h 46"/>
                <a:gd name="T110" fmla="*/ 13 w 108"/>
                <a:gd name="T111" fmla="*/ 37 h 46"/>
                <a:gd name="T112" fmla="*/ 19 w 108"/>
                <a:gd name="T113" fmla="*/ 40 h 46"/>
                <a:gd name="T114" fmla="*/ 24 w 108"/>
                <a:gd name="T115" fmla="*/ 37 h 46"/>
                <a:gd name="T116" fmla="*/ 24 w 108"/>
                <a:gd name="T117" fmla="*/ 37 h 46"/>
                <a:gd name="T118" fmla="*/ 24 w 108"/>
                <a:gd name="T119" fmla="*/ 37 h 46"/>
                <a:gd name="T120" fmla="*/ 24 w 108"/>
                <a:gd name="T121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46">
                  <a:moveTo>
                    <a:pt x="24" y="37"/>
                  </a:moveTo>
                  <a:lnTo>
                    <a:pt x="27" y="37"/>
                  </a:lnTo>
                  <a:lnTo>
                    <a:pt x="28" y="37"/>
                  </a:lnTo>
                  <a:lnTo>
                    <a:pt x="32" y="37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7" y="37"/>
                  </a:lnTo>
                  <a:lnTo>
                    <a:pt x="40" y="38"/>
                  </a:lnTo>
                  <a:lnTo>
                    <a:pt x="44" y="42"/>
                  </a:lnTo>
                  <a:lnTo>
                    <a:pt x="53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7" y="46"/>
                  </a:lnTo>
                  <a:lnTo>
                    <a:pt x="72" y="46"/>
                  </a:lnTo>
                  <a:lnTo>
                    <a:pt x="77" y="42"/>
                  </a:lnTo>
                  <a:lnTo>
                    <a:pt x="80" y="42"/>
                  </a:lnTo>
                  <a:lnTo>
                    <a:pt x="84" y="42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89" y="40"/>
                  </a:lnTo>
                  <a:lnTo>
                    <a:pt x="90" y="41"/>
                  </a:lnTo>
                  <a:lnTo>
                    <a:pt x="90" y="40"/>
                  </a:lnTo>
                  <a:lnTo>
                    <a:pt x="93" y="38"/>
                  </a:lnTo>
                  <a:lnTo>
                    <a:pt x="94" y="38"/>
                  </a:lnTo>
                  <a:lnTo>
                    <a:pt x="98" y="37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101" y="27"/>
                  </a:lnTo>
                  <a:lnTo>
                    <a:pt x="101" y="25"/>
                  </a:lnTo>
                  <a:lnTo>
                    <a:pt x="98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5" y="25"/>
                  </a:lnTo>
                  <a:lnTo>
                    <a:pt x="105" y="24"/>
                  </a:lnTo>
                  <a:lnTo>
                    <a:pt x="106" y="20"/>
                  </a:lnTo>
                  <a:lnTo>
                    <a:pt x="108" y="17"/>
                  </a:lnTo>
                  <a:lnTo>
                    <a:pt x="105" y="16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5" y="8"/>
                  </a:lnTo>
                  <a:lnTo>
                    <a:pt x="102" y="7"/>
                  </a:lnTo>
                  <a:lnTo>
                    <a:pt x="101" y="5"/>
                  </a:lnTo>
                  <a:lnTo>
                    <a:pt x="101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5" y="3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6" y="3"/>
                  </a:lnTo>
                  <a:lnTo>
                    <a:pt x="74" y="4"/>
                  </a:lnTo>
                  <a:lnTo>
                    <a:pt x="74" y="7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67" y="8"/>
                  </a:lnTo>
                  <a:lnTo>
                    <a:pt x="63" y="7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9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3" y="12"/>
                  </a:lnTo>
                  <a:lnTo>
                    <a:pt x="51" y="13"/>
                  </a:lnTo>
                  <a:lnTo>
                    <a:pt x="48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20"/>
                  </a:lnTo>
                  <a:lnTo>
                    <a:pt x="48" y="21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8" y="27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1" y="25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2" y="25"/>
                  </a:lnTo>
                  <a:lnTo>
                    <a:pt x="28" y="27"/>
                  </a:lnTo>
                  <a:lnTo>
                    <a:pt x="25" y="28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3" y="25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9" y="40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" name="Freeform 98"/>
            <p:cNvSpPr>
              <a:spLocks/>
            </p:cNvSpPr>
            <p:nvPr/>
          </p:nvSpPr>
          <p:spPr bwMode="auto">
            <a:xfrm>
              <a:off x="6386160" y="3999754"/>
              <a:ext cx="810737" cy="391351"/>
            </a:xfrm>
            <a:custGeom>
              <a:avLst/>
              <a:gdLst>
                <a:gd name="T0" fmla="*/ 88 w 95"/>
                <a:gd name="T1" fmla="*/ 21 h 44"/>
                <a:gd name="T2" fmla="*/ 83 w 95"/>
                <a:gd name="T3" fmla="*/ 19 h 44"/>
                <a:gd name="T4" fmla="*/ 77 w 95"/>
                <a:gd name="T5" fmla="*/ 19 h 44"/>
                <a:gd name="T6" fmla="*/ 77 w 95"/>
                <a:gd name="T7" fmla="*/ 13 h 44"/>
                <a:gd name="T8" fmla="*/ 71 w 95"/>
                <a:gd name="T9" fmla="*/ 13 h 44"/>
                <a:gd name="T10" fmla="*/ 68 w 95"/>
                <a:gd name="T11" fmla="*/ 13 h 44"/>
                <a:gd name="T12" fmla="*/ 61 w 95"/>
                <a:gd name="T13" fmla="*/ 17 h 44"/>
                <a:gd name="T14" fmla="*/ 57 w 95"/>
                <a:gd name="T15" fmla="*/ 13 h 44"/>
                <a:gd name="T16" fmla="*/ 57 w 95"/>
                <a:gd name="T17" fmla="*/ 9 h 44"/>
                <a:gd name="T18" fmla="*/ 56 w 95"/>
                <a:gd name="T19" fmla="*/ 8 h 44"/>
                <a:gd name="T20" fmla="*/ 52 w 95"/>
                <a:gd name="T21" fmla="*/ 5 h 44"/>
                <a:gd name="T22" fmla="*/ 44 w 95"/>
                <a:gd name="T23" fmla="*/ 5 h 44"/>
                <a:gd name="T24" fmla="*/ 43 w 95"/>
                <a:gd name="T25" fmla="*/ 3 h 44"/>
                <a:gd name="T26" fmla="*/ 39 w 95"/>
                <a:gd name="T27" fmla="*/ 3 h 44"/>
                <a:gd name="T28" fmla="*/ 35 w 95"/>
                <a:gd name="T29" fmla="*/ 4 h 44"/>
                <a:gd name="T30" fmla="*/ 34 w 95"/>
                <a:gd name="T31" fmla="*/ 3 h 44"/>
                <a:gd name="T32" fmla="*/ 31 w 95"/>
                <a:gd name="T33" fmla="*/ 0 h 44"/>
                <a:gd name="T34" fmla="*/ 28 w 95"/>
                <a:gd name="T35" fmla="*/ 3 h 44"/>
                <a:gd name="T36" fmla="*/ 18 w 95"/>
                <a:gd name="T37" fmla="*/ 8 h 44"/>
                <a:gd name="T38" fmla="*/ 7 w 95"/>
                <a:gd name="T39" fmla="*/ 12 h 44"/>
                <a:gd name="T40" fmla="*/ 2 w 95"/>
                <a:gd name="T41" fmla="*/ 15 h 44"/>
                <a:gd name="T42" fmla="*/ 2 w 95"/>
                <a:gd name="T43" fmla="*/ 16 h 44"/>
                <a:gd name="T44" fmla="*/ 4 w 95"/>
                <a:gd name="T45" fmla="*/ 21 h 44"/>
                <a:gd name="T46" fmla="*/ 7 w 95"/>
                <a:gd name="T47" fmla="*/ 27 h 44"/>
                <a:gd name="T48" fmla="*/ 18 w 95"/>
                <a:gd name="T49" fmla="*/ 36 h 44"/>
                <a:gd name="T50" fmla="*/ 22 w 95"/>
                <a:gd name="T51" fmla="*/ 39 h 44"/>
                <a:gd name="T52" fmla="*/ 24 w 95"/>
                <a:gd name="T53" fmla="*/ 40 h 44"/>
                <a:gd name="T54" fmla="*/ 30 w 95"/>
                <a:gd name="T55" fmla="*/ 44 h 44"/>
                <a:gd name="T56" fmla="*/ 35 w 95"/>
                <a:gd name="T57" fmla="*/ 44 h 44"/>
                <a:gd name="T58" fmla="*/ 37 w 95"/>
                <a:gd name="T59" fmla="*/ 40 h 44"/>
                <a:gd name="T60" fmla="*/ 39 w 95"/>
                <a:gd name="T61" fmla="*/ 36 h 44"/>
                <a:gd name="T62" fmla="*/ 48 w 95"/>
                <a:gd name="T63" fmla="*/ 39 h 44"/>
                <a:gd name="T64" fmla="*/ 56 w 95"/>
                <a:gd name="T65" fmla="*/ 40 h 44"/>
                <a:gd name="T66" fmla="*/ 61 w 95"/>
                <a:gd name="T67" fmla="*/ 40 h 44"/>
                <a:gd name="T68" fmla="*/ 64 w 95"/>
                <a:gd name="T69" fmla="*/ 41 h 44"/>
                <a:gd name="T70" fmla="*/ 68 w 95"/>
                <a:gd name="T71" fmla="*/ 44 h 44"/>
                <a:gd name="T72" fmla="*/ 73 w 95"/>
                <a:gd name="T73" fmla="*/ 40 h 44"/>
                <a:gd name="T74" fmla="*/ 81 w 95"/>
                <a:gd name="T75" fmla="*/ 36 h 44"/>
                <a:gd name="T76" fmla="*/ 84 w 95"/>
                <a:gd name="T77" fmla="*/ 32 h 44"/>
                <a:gd name="T78" fmla="*/ 91 w 95"/>
                <a:gd name="T79" fmla="*/ 29 h 44"/>
                <a:gd name="T80" fmla="*/ 91 w 95"/>
                <a:gd name="T81" fmla="*/ 23 h 44"/>
                <a:gd name="T82" fmla="*/ 91 w 95"/>
                <a:gd name="T83" fmla="*/ 23 h 44"/>
                <a:gd name="T84" fmla="*/ 91 w 95"/>
                <a:gd name="T85" fmla="*/ 23 h 44"/>
                <a:gd name="T86" fmla="*/ 91 w 95"/>
                <a:gd name="T8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" h="44">
                  <a:moveTo>
                    <a:pt x="91" y="23"/>
                  </a:moveTo>
                  <a:lnTo>
                    <a:pt x="88" y="21"/>
                  </a:lnTo>
                  <a:lnTo>
                    <a:pt x="84" y="19"/>
                  </a:lnTo>
                  <a:lnTo>
                    <a:pt x="83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7" y="13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5" y="12"/>
                  </a:lnTo>
                  <a:lnTo>
                    <a:pt x="68" y="13"/>
                  </a:lnTo>
                  <a:lnTo>
                    <a:pt x="64" y="17"/>
                  </a:lnTo>
                  <a:lnTo>
                    <a:pt x="61" y="17"/>
                  </a:lnTo>
                  <a:lnTo>
                    <a:pt x="60" y="16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5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2" y="5"/>
                  </a:lnTo>
                  <a:lnTo>
                    <a:pt x="18" y="8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7" y="27"/>
                  </a:lnTo>
                  <a:lnTo>
                    <a:pt x="11" y="31"/>
                  </a:lnTo>
                  <a:lnTo>
                    <a:pt x="18" y="36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4" y="40"/>
                  </a:lnTo>
                  <a:lnTo>
                    <a:pt x="26" y="43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39" y="36"/>
                  </a:lnTo>
                  <a:lnTo>
                    <a:pt x="44" y="36"/>
                  </a:lnTo>
                  <a:lnTo>
                    <a:pt x="48" y="39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57" y="40"/>
                  </a:lnTo>
                  <a:lnTo>
                    <a:pt x="61" y="40"/>
                  </a:lnTo>
                  <a:lnTo>
                    <a:pt x="64" y="40"/>
                  </a:lnTo>
                  <a:lnTo>
                    <a:pt x="64" y="41"/>
                  </a:lnTo>
                  <a:lnTo>
                    <a:pt x="65" y="43"/>
                  </a:lnTo>
                  <a:lnTo>
                    <a:pt x="68" y="44"/>
                  </a:lnTo>
                  <a:lnTo>
                    <a:pt x="69" y="40"/>
                  </a:lnTo>
                  <a:lnTo>
                    <a:pt x="73" y="40"/>
                  </a:lnTo>
                  <a:lnTo>
                    <a:pt x="79" y="39"/>
                  </a:lnTo>
                  <a:lnTo>
                    <a:pt x="81" y="36"/>
                  </a:lnTo>
                  <a:lnTo>
                    <a:pt x="83" y="35"/>
                  </a:lnTo>
                  <a:lnTo>
                    <a:pt x="84" y="32"/>
                  </a:lnTo>
                  <a:lnTo>
                    <a:pt x="84" y="31"/>
                  </a:lnTo>
                  <a:lnTo>
                    <a:pt x="91" y="29"/>
                  </a:lnTo>
                  <a:lnTo>
                    <a:pt x="95" y="29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close/>
                </a:path>
              </a:pathLst>
            </a:custGeom>
            <a:solidFill>
              <a:srgbClr val="CC99FF"/>
            </a:solidFill>
            <a:ln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5" name="Freeform 99"/>
            <p:cNvSpPr>
              <a:spLocks noEditPoints="1"/>
            </p:cNvSpPr>
            <p:nvPr/>
          </p:nvSpPr>
          <p:spPr bwMode="auto">
            <a:xfrm>
              <a:off x="7452920" y="2701183"/>
              <a:ext cx="682723" cy="355776"/>
            </a:xfrm>
            <a:custGeom>
              <a:avLst/>
              <a:gdLst>
                <a:gd name="T0" fmla="*/ 5 w 80"/>
                <a:gd name="T1" fmla="*/ 17 h 40"/>
                <a:gd name="T2" fmla="*/ 1 w 80"/>
                <a:gd name="T3" fmla="*/ 19 h 40"/>
                <a:gd name="T4" fmla="*/ 0 w 80"/>
                <a:gd name="T5" fmla="*/ 21 h 40"/>
                <a:gd name="T6" fmla="*/ 1 w 80"/>
                <a:gd name="T7" fmla="*/ 27 h 40"/>
                <a:gd name="T8" fmla="*/ 3 w 80"/>
                <a:gd name="T9" fmla="*/ 27 h 40"/>
                <a:gd name="T10" fmla="*/ 7 w 80"/>
                <a:gd name="T11" fmla="*/ 24 h 40"/>
                <a:gd name="T12" fmla="*/ 11 w 80"/>
                <a:gd name="T13" fmla="*/ 24 h 40"/>
                <a:gd name="T14" fmla="*/ 15 w 80"/>
                <a:gd name="T15" fmla="*/ 21 h 40"/>
                <a:gd name="T16" fmla="*/ 13 w 80"/>
                <a:gd name="T17" fmla="*/ 19 h 40"/>
                <a:gd name="T18" fmla="*/ 9 w 80"/>
                <a:gd name="T19" fmla="*/ 17 h 40"/>
                <a:gd name="T20" fmla="*/ 9 w 80"/>
                <a:gd name="T21" fmla="*/ 17 h 40"/>
                <a:gd name="T22" fmla="*/ 9 w 80"/>
                <a:gd name="T23" fmla="*/ 17 h 40"/>
                <a:gd name="T24" fmla="*/ 5 w 80"/>
                <a:gd name="T25" fmla="*/ 15 h 40"/>
                <a:gd name="T26" fmla="*/ 9 w 80"/>
                <a:gd name="T27" fmla="*/ 15 h 40"/>
                <a:gd name="T28" fmla="*/ 13 w 80"/>
                <a:gd name="T29" fmla="*/ 11 h 40"/>
                <a:gd name="T30" fmla="*/ 7 w 80"/>
                <a:gd name="T31" fmla="*/ 9 h 40"/>
                <a:gd name="T32" fmla="*/ 0 w 80"/>
                <a:gd name="T33" fmla="*/ 11 h 40"/>
                <a:gd name="T34" fmla="*/ 5 w 80"/>
                <a:gd name="T35" fmla="*/ 15 h 40"/>
                <a:gd name="T36" fmla="*/ 5 w 80"/>
                <a:gd name="T37" fmla="*/ 15 h 40"/>
                <a:gd name="T38" fmla="*/ 5 w 80"/>
                <a:gd name="T39" fmla="*/ 15 h 40"/>
                <a:gd name="T40" fmla="*/ 5 w 80"/>
                <a:gd name="T41" fmla="*/ 15 h 40"/>
                <a:gd name="T42" fmla="*/ 76 w 80"/>
                <a:gd name="T43" fmla="*/ 5 h 40"/>
                <a:gd name="T44" fmla="*/ 80 w 80"/>
                <a:gd name="T45" fmla="*/ 5 h 40"/>
                <a:gd name="T46" fmla="*/ 72 w 80"/>
                <a:gd name="T47" fmla="*/ 4 h 40"/>
                <a:gd name="T48" fmla="*/ 55 w 80"/>
                <a:gd name="T49" fmla="*/ 1 h 40"/>
                <a:gd name="T50" fmla="*/ 43 w 80"/>
                <a:gd name="T51" fmla="*/ 0 h 40"/>
                <a:gd name="T52" fmla="*/ 40 w 80"/>
                <a:gd name="T53" fmla="*/ 1 h 40"/>
                <a:gd name="T54" fmla="*/ 33 w 80"/>
                <a:gd name="T55" fmla="*/ 4 h 40"/>
                <a:gd name="T56" fmla="*/ 28 w 80"/>
                <a:gd name="T57" fmla="*/ 4 h 40"/>
                <a:gd name="T58" fmla="*/ 27 w 80"/>
                <a:gd name="T59" fmla="*/ 5 h 40"/>
                <a:gd name="T60" fmla="*/ 19 w 80"/>
                <a:gd name="T61" fmla="*/ 7 h 40"/>
                <a:gd name="T62" fmla="*/ 20 w 80"/>
                <a:gd name="T63" fmla="*/ 9 h 40"/>
                <a:gd name="T64" fmla="*/ 19 w 80"/>
                <a:gd name="T65" fmla="*/ 15 h 40"/>
                <a:gd name="T66" fmla="*/ 20 w 80"/>
                <a:gd name="T67" fmla="*/ 17 h 40"/>
                <a:gd name="T68" fmla="*/ 24 w 80"/>
                <a:gd name="T69" fmla="*/ 23 h 40"/>
                <a:gd name="T70" fmla="*/ 29 w 80"/>
                <a:gd name="T71" fmla="*/ 23 h 40"/>
                <a:gd name="T72" fmla="*/ 33 w 80"/>
                <a:gd name="T73" fmla="*/ 23 h 40"/>
                <a:gd name="T74" fmla="*/ 33 w 80"/>
                <a:gd name="T75" fmla="*/ 24 h 40"/>
                <a:gd name="T76" fmla="*/ 32 w 80"/>
                <a:gd name="T77" fmla="*/ 31 h 40"/>
                <a:gd name="T78" fmla="*/ 40 w 80"/>
                <a:gd name="T79" fmla="*/ 27 h 40"/>
                <a:gd name="T80" fmla="*/ 49 w 80"/>
                <a:gd name="T81" fmla="*/ 28 h 40"/>
                <a:gd name="T82" fmla="*/ 60 w 80"/>
                <a:gd name="T83" fmla="*/ 35 h 40"/>
                <a:gd name="T84" fmla="*/ 68 w 80"/>
                <a:gd name="T85" fmla="*/ 35 h 40"/>
                <a:gd name="T86" fmla="*/ 76 w 80"/>
                <a:gd name="T87" fmla="*/ 37 h 40"/>
                <a:gd name="T88" fmla="*/ 77 w 80"/>
                <a:gd name="T89" fmla="*/ 37 h 40"/>
                <a:gd name="T90" fmla="*/ 72 w 80"/>
                <a:gd name="T91" fmla="*/ 35 h 40"/>
                <a:gd name="T92" fmla="*/ 73 w 80"/>
                <a:gd name="T93" fmla="*/ 27 h 40"/>
                <a:gd name="T94" fmla="*/ 72 w 80"/>
                <a:gd name="T95" fmla="*/ 23 h 40"/>
                <a:gd name="T96" fmla="*/ 72 w 80"/>
                <a:gd name="T97" fmla="*/ 17 h 40"/>
                <a:gd name="T98" fmla="*/ 72 w 80"/>
                <a:gd name="T99" fmla="*/ 11 h 40"/>
                <a:gd name="T100" fmla="*/ 73 w 80"/>
                <a:gd name="T101" fmla="*/ 9 h 40"/>
                <a:gd name="T102" fmla="*/ 73 w 80"/>
                <a:gd name="T103" fmla="*/ 9 h 40"/>
                <a:gd name="T104" fmla="*/ 73 w 80"/>
                <a:gd name="T10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40">
                  <a:moveTo>
                    <a:pt x="9" y="17"/>
                  </a:moveTo>
                  <a:lnTo>
                    <a:pt x="5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3" y="27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3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close/>
                  <a:moveTo>
                    <a:pt x="5" y="15"/>
                  </a:moveTo>
                  <a:lnTo>
                    <a:pt x="7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73" y="9"/>
                  </a:moveTo>
                  <a:lnTo>
                    <a:pt x="76" y="5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64" y="4"/>
                  </a:lnTo>
                  <a:lnTo>
                    <a:pt x="55" y="1"/>
                  </a:lnTo>
                  <a:lnTo>
                    <a:pt x="49" y="1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2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2" y="31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3" y="27"/>
                  </a:lnTo>
                  <a:lnTo>
                    <a:pt x="49" y="28"/>
                  </a:lnTo>
                  <a:lnTo>
                    <a:pt x="57" y="32"/>
                  </a:lnTo>
                  <a:lnTo>
                    <a:pt x="60" y="35"/>
                  </a:lnTo>
                  <a:lnTo>
                    <a:pt x="63" y="35"/>
                  </a:lnTo>
                  <a:lnTo>
                    <a:pt x="68" y="35"/>
                  </a:lnTo>
                  <a:lnTo>
                    <a:pt x="72" y="36"/>
                  </a:lnTo>
                  <a:lnTo>
                    <a:pt x="76" y="37"/>
                  </a:lnTo>
                  <a:lnTo>
                    <a:pt x="77" y="40"/>
                  </a:lnTo>
                  <a:lnTo>
                    <a:pt x="77" y="37"/>
                  </a:lnTo>
                  <a:lnTo>
                    <a:pt x="73" y="36"/>
                  </a:lnTo>
                  <a:lnTo>
                    <a:pt x="72" y="35"/>
                  </a:lnTo>
                  <a:lnTo>
                    <a:pt x="77" y="31"/>
                  </a:lnTo>
                  <a:lnTo>
                    <a:pt x="73" y="27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72" y="21"/>
                  </a:lnTo>
                  <a:lnTo>
                    <a:pt x="72" y="17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6" name="Freeform 100"/>
            <p:cNvSpPr>
              <a:spLocks noEditPoints="1"/>
            </p:cNvSpPr>
            <p:nvPr/>
          </p:nvSpPr>
          <p:spPr bwMode="auto">
            <a:xfrm>
              <a:off x="5899719" y="2985805"/>
              <a:ext cx="520577" cy="471408"/>
            </a:xfrm>
            <a:custGeom>
              <a:avLst/>
              <a:gdLst>
                <a:gd name="T0" fmla="*/ 29 w 61"/>
                <a:gd name="T1" fmla="*/ 21 h 53"/>
                <a:gd name="T2" fmla="*/ 29 w 61"/>
                <a:gd name="T3" fmla="*/ 12 h 53"/>
                <a:gd name="T4" fmla="*/ 33 w 61"/>
                <a:gd name="T5" fmla="*/ 3 h 53"/>
                <a:gd name="T6" fmla="*/ 21 w 61"/>
                <a:gd name="T7" fmla="*/ 8 h 53"/>
                <a:gd name="T8" fmla="*/ 4 w 61"/>
                <a:gd name="T9" fmla="*/ 13 h 53"/>
                <a:gd name="T10" fmla="*/ 8 w 61"/>
                <a:gd name="T11" fmla="*/ 13 h 53"/>
                <a:gd name="T12" fmla="*/ 16 w 61"/>
                <a:gd name="T13" fmla="*/ 13 h 53"/>
                <a:gd name="T14" fmla="*/ 17 w 61"/>
                <a:gd name="T15" fmla="*/ 21 h 53"/>
                <a:gd name="T16" fmla="*/ 13 w 61"/>
                <a:gd name="T17" fmla="*/ 17 h 53"/>
                <a:gd name="T18" fmla="*/ 8 w 61"/>
                <a:gd name="T19" fmla="*/ 19 h 53"/>
                <a:gd name="T20" fmla="*/ 0 w 61"/>
                <a:gd name="T21" fmla="*/ 25 h 53"/>
                <a:gd name="T22" fmla="*/ 3 w 61"/>
                <a:gd name="T23" fmla="*/ 33 h 53"/>
                <a:gd name="T24" fmla="*/ 4 w 61"/>
                <a:gd name="T25" fmla="*/ 36 h 53"/>
                <a:gd name="T26" fmla="*/ 8 w 61"/>
                <a:gd name="T27" fmla="*/ 44 h 53"/>
                <a:gd name="T28" fmla="*/ 17 w 61"/>
                <a:gd name="T29" fmla="*/ 49 h 53"/>
                <a:gd name="T30" fmla="*/ 21 w 61"/>
                <a:gd name="T31" fmla="*/ 46 h 53"/>
                <a:gd name="T32" fmla="*/ 21 w 61"/>
                <a:gd name="T33" fmla="*/ 42 h 53"/>
                <a:gd name="T34" fmla="*/ 21 w 61"/>
                <a:gd name="T35" fmla="*/ 34 h 53"/>
                <a:gd name="T36" fmla="*/ 25 w 61"/>
                <a:gd name="T37" fmla="*/ 33 h 53"/>
                <a:gd name="T38" fmla="*/ 33 w 61"/>
                <a:gd name="T39" fmla="*/ 25 h 53"/>
                <a:gd name="T40" fmla="*/ 39 w 61"/>
                <a:gd name="T41" fmla="*/ 25 h 53"/>
                <a:gd name="T42" fmla="*/ 39 w 61"/>
                <a:gd name="T43" fmla="*/ 21 h 53"/>
                <a:gd name="T44" fmla="*/ 35 w 61"/>
                <a:gd name="T45" fmla="*/ 36 h 53"/>
                <a:gd name="T46" fmla="*/ 29 w 61"/>
                <a:gd name="T47" fmla="*/ 36 h 53"/>
                <a:gd name="T48" fmla="*/ 29 w 61"/>
                <a:gd name="T49" fmla="*/ 44 h 53"/>
                <a:gd name="T50" fmla="*/ 37 w 61"/>
                <a:gd name="T51" fmla="*/ 42 h 53"/>
                <a:gd name="T52" fmla="*/ 35 w 61"/>
                <a:gd name="T53" fmla="*/ 36 h 53"/>
                <a:gd name="T54" fmla="*/ 35 w 61"/>
                <a:gd name="T55" fmla="*/ 36 h 53"/>
                <a:gd name="T56" fmla="*/ 61 w 61"/>
                <a:gd name="T57" fmla="*/ 29 h 53"/>
                <a:gd name="T58" fmla="*/ 53 w 61"/>
                <a:gd name="T59" fmla="*/ 33 h 53"/>
                <a:gd name="T60" fmla="*/ 52 w 61"/>
                <a:gd name="T61" fmla="*/ 31 h 53"/>
                <a:gd name="T62" fmla="*/ 51 w 61"/>
                <a:gd name="T63" fmla="*/ 31 h 53"/>
                <a:gd name="T64" fmla="*/ 43 w 61"/>
                <a:gd name="T65" fmla="*/ 33 h 53"/>
                <a:gd name="T66" fmla="*/ 40 w 61"/>
                <a:gd name="T67" fmla="*/ 40 h 53"/>
                <a:gd name="T68" fmla="*/ 51 w 61"/>
                <a:gd name="T69" fmla="*/ 44 h 53"/>
                <a:gd name="T70" fmla="*/ 53 w 61"/>
                <a:gd name="T71" fmla="*/ 44 h 53"/>
                <a:gd name="T72" fmla="*/ 57 w 61"/>
                <a:gd name="T73" fmla="*/ 40 h 53"/>
                <a:gd name="T74" fmla="*/ 61 w 61"/>
                <a:gd name="T75" fmla="*/ 34 h 53"/>
                <a:gd name="T76" fmla="*/ 60 w 61"/>
                <a:gd name="T77" fmla="*/ 31 h 53"/>
                <a:gd name="T78" fmla="*/ 60 w 61"/>
                <a:gd name="T79" fmla="*/ 31 h 53"/>
                <a:gd name="T80" fmla="*/ 44 w 61"/>
                <a:gd name="T81" fmla="*/ 48 h 53"/>
                <a:gd name="T82" fmla="*/ 44 w 61"/>
                <a:gd name="T83" fmla="*/ 52 h 53"/>
                <a:gd name="T84" fmla="*/ 52 w 61"/>
                <a:gd name="T85" fmla="*/ 53 h 53"/>
                <a:gd name="T86" fmla="*/ 51 w 61"/>
                <a:gd name="T87" fmla="*/ 48 h 53"/>
                <a:gd name="T88" fmla="*/ 51 w 61"/>
                <a:gd name="T89" fmla="*/ 49 h 53"/>
                <a:gd name="T90" fmla="*/ 4 w 61"/>
                <a:gd name="T91" fmla="*/ 49 h 53"/>
                <a:gd name="T92" fmla="*/ 4 w 61"/>
                <a:gd name="T93" fmla="*/ 49 h 53"/>
                <a:gd name="T94" fmla="*/ 4 w 61"/>
                <a:gd name="T95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" h="53">
                  <a:moveTo>
                    <a:pt x="39" y="21"/>
                  </a:moveTo>
                  <a:lnTo>
                    <a:pt x="33" y="19"/>
                  </a:lnTo>
                  <a:lnTo>
                    <a:pt x="31" y="19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33" y="8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4" y="4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20" y="12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6" y="17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4" y="4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4" y="36"/>
                  </a:lnTo>
                  <a:lnTo>
                    <a:pt x="21" y="34"/>
                  </a:lnTo>
                  <a:lnTo>
                    <a:pt x="24" y="34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9" y="25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close/>
                  <a:moveTo>
                    <a:pt x="35" y="36"/>
                  </a:moveTo>
                  <a:lnTo>
                    <a:pt x="33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4" y="38"/>
                  </a:lnTo>
                  <a:lnTo>
                    <a:pt x="25" y="40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5" y="38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close/>
                  <a:moveTo>
                    <a:pt x="60" y="31"/>
                  </a:moveTo>
                  <a:lnTo>
                    <a:pt x="61" y="29"/>
                  </a:lnTo>
                  <a:lnTo>
                    <a:pt x="60" y="27"/>
                  </a:lnTo>
                  <a:lnTo>
                    <a:pt x="56" y="27"/>
                  </a:lnTo>
                  <a:lnTo>
                    <a:pt x="52" y="29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3" y="33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1" y="34"/>
                  </a:lnTo>
                  <a:lnTo>
                    <a:pt x="48" y="33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39" y="34"/>
                  </a:lnTo>
                  <a:lnTo>
                    <a:pt x="43" y="38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44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1" y="44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3" y="44"/>
                  </a:lnTo>
                  <a:lnTo>
                    <a:pt x="56" y="44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57" y="40"/>
                  </a:lnTo>
                  <a:lnTo>
                    <a:pt x="56" y="38"/>
                  </a:lnTo>
                  <a:lnTo>
                    <a:pt x="57" y="36"/>
                  </a:lnTo>
                  <a:lnTo>
                    <a:pt x="60" y="34"/>
                  </a:lnTo>
                  <a:lnTo>
                    <a:pt x="61" y="34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close/>
                  <a:moveTo>
                    <a:pt x="51" y="49"/>
                  </a:moveTo>
                  <a:lnTo>
                    <a:pt x="51" y="49"/>
                  </a:lnTo>
                  <a:lnTo>
                    <a:pt x="48" y="49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0" y="48"/>
                  </a:lnTo>
                  <a:lnTo>
                    <a:pt x="40" y="49"/>
                  </a:lnTo>
                  <a:lnTo>
                    <a:pt x="44" y="52"/>
                  </a:lnTo>
                  <a:lnTo>
                    <a:pt x="48" y="53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53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2" y="46"/>
                  </a:lnTo>
                  <a:lnTo>
                    <a:pt x="51" y="48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close/>
                  <a:moveTo>
                    <a:pt x="4" y="49"/>
                  </a:moveTo>
                  <a:lnTo>
                    <a:pt x="7" y="48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7030A0"/>
            </a:solidFill>
            <a:ln w="3175">
              <a:solidFill>
                <a:srgbClr val="7030A0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7" name="Freeform 101"/>
            <p:cNvSpPr>
              <a:spLocks/>
            </p:cNvSpPr>
            <p:nvPr/>
          </p:nvSpPr>
          <p:spPr bwMode="auto">
            <a:xfrm>
              <a:off x="7205428" y="4764670"/>
              <a:ext cx="529117" cy="684871"/>
            </a:xfrm>
            <a:custGeom>
              <a:avLst/>
              <a:gdLst>
                <a:gd name="T0" fmla="*/ 41 w 47"/>
                <a:gd name="T1" fmla="*/ 34 h 58"/>
                <a:gd name="T2" fmla="*/ 40 w 47"/>
                <a:gd name="T3" fmla="*/ 31 h 58"/>
                <a:gd name="T4" fmla="*/ 40 w 47"/>
                <a:gd name="T5" fmla="*/ 30 h 58"/>
                <a:gd name="T6" fmla="*/ 40 w 47"/>
                <a:gd name="T7" fmla="*/ 24 h 58"/>
                <a:gd name="T8" fmla="*/ 43 w 47"/>
                <a:gd name="T9" fmla="*/ 23 h 58"/>
                <a:gd name="T10" fmla="*/ 39 w 47"/>
                <a:gd name="T11" fmla="*/ 21 h 58"/>
                <a:gd name="T12" fmla="*/ 34 w 47"/>
                <a:gd name="T13" fmla="*/ 21 h 58"/>
                <a:gd name="T14" fmla="*/ 27 w 47"/>
                <a:gd name="T15" fmla="*/ 18 h 58"/>
                <a:gd name="T16" fmla="*/ 27 w 47"/>
                <a:gd name="T17" fmla="*/ 15 h 58"/>
                <a:gd name="T18" fmla="*/ 29 w 47"/>
                <a:gd name="T19" fmla="*/ 14 h 58"/>
                <a:gd name="T20" fmla="*/ 20 w 47"/>
                <a:gd name="T21" fmla="*/ 10 h 58"/>
                <a:gd name="T22" fmla="*/ 20 w 47"/>
                <a:gd name="T23" fmla="*/ 5 h 58"/>
                <a:gd name="T24" fmla="*/ 17 w 47"/>
                <a:gd name="T25" fmla="*/ 3 h 58"/>
                <a:gd name="T26" fmla="*/ 15 w 47"/>
                <a:gd name="T27" fmla="*/ 1 h 58"/>
                <a:gd name="T28" fmla="*/ 11 w 47"/>
                <a:gd name="T29" fmla="*/ 1 h 58"/>
                <a:gd name="T30" fmla="*/ 7 w 47"/>
                <a:gd name="T31" fmla="*/ 1 h 58"/>
                <a:gd name="T32" fmla="*/ 4 w 47"/>
                <a:gd name="T33" fmla="*/ 3 h 58"/>
                <a:gd name="T34" fmla="*/ 0 w 47"/>
                <a:gd name="T35" fmla="*/ 4 h 58"/>
                <a:gd name="T36" fmla="*/ 1 w 47"/>
                <a:gd name="T37" fmla="*/ 8 h 58"/>
                <a:gd name="T38" fmla="*/ 1 w 47"/>
                <a:gd name="T39" fmla="*/ 10 h 58"/>
                <a:gd name="T40" fmla="*/ 3 w 47"/>
                <a:gd name="T41" fmla="*/ 11 h 58"/>
                <a:gd name="T42" fmla="*/ 3 w 47"/>
                <a:gd name="T43" fmla="*/ 14 h 58"/>
                <a:gd name="T44" fmla="*/ 3 w 47"/>
                <a:gd name="T45" fmla="*/ 17 h 58"/>
                <a:gd name="T46" fmla="*/ 6 w 47"/>
                <a:gd name="T47" fmla="*/ 17 h 58"/>
                <a:gd name="T48" fmla="*/ 6 w 47"/>
                <a:gd name="T49" fmla="*/ 18 h 58"/>
                <a:gd name="T50" fmla="*/ 4 w 47"/>
                <a:gd name="T51" fmla="*/ 23 h 58"/>
                <a:gd name="T52" fmla="*/ 4 w 47"/>
                <a:gd name="T53" fmla="*/ 25 h 58"/>
                <a:gd name="T54" fmla="*/ 9 w 47"/>
                <a:gd name="T55" fmla="*/ 30 h 58"/>
                <a:gd name="T56" fmla="*/ 7 w 47"/>
                <a:gd name="T57" fmla="*/ 33 h 58"/>
                <a:gd name="T58" fmla="*/ 4 w 47"/>
                <a:gd name="T59" fmla="*/ 35 h 58"/>
                <a:gd name="T60" fmla="*/ 4 w 47"/>
                <a:gd name="T61" fmla="*/ 37 h 58"/>
                <a:gd name="T62" fmla="*/ 9 w 47"/>
                <a:gd name="T63" fmla="*/ 41 h 58"/>
                <a:gd name="T64" fmla="*/ 14 w 47"/>
                <a:gd name="T65" fmla="*/ 44 h 58"/>
                <a:gd name="T66" fmla="*/ 16 w 47"/>
                <a:gd name="T67" fmla="*/ 46 h 58"/>
                <a:gd name="T68" fmla="*/ 16 w 47"/>
                <a:gd name="T69" fmla="*/ 48 h 58"/>
                <a:gd name="T70" fmla="*/ 17 w 47"/>
                <a:gd name="T71" fmla="*/ 49 h 58"/>
                <a:gd name="T72" fmla="*/ 17 w 47"/>
                <a:gd name="T73" fmla="*/ 51 h 58"/>
                <a:gd name="T74" fmla="*/ 20 w 47"/>
                <a:gd name="T75" fmla="*/ 53 h 58"/>
                <a:gd name="T76" fmla="*/ 22 w 47"/>
                <a:gd name="T77" fmla="*/ 56 h 58"/>
                <a:gd name="T78" fmla="*/ 22 w 47"/>
                <a:gd name="T79" fmla="*/ 58 h 58"/>
                <a:gd name="T80" fmla="*/ 24 w 47"/>
                <a:gd name="T81" fmla="*/ 56 h 58"/>
                <a:gd name="T82" fmla="*/ 27 w 47"/>
                <a:gd name="T83" fmla="*/ 54 h 58"/>
                <a:gd name="T84" fmla="*/ 30 w 47"/>
                <a:gd name="T85" fmla="*/ 54 h 58"/>
                <a:gd name="T86" fmla="*/ 33 w 47"/>
                <a:gd name="T87" fmla="*/ 53 h 58"/>
                <a:gd name="T88" fmla="*/ 37 w 47"/>
                <a:gd name="T89" fmla="*/ 53 h 58"/>
                <a:gd name="T90" fmla="*/ 40 w 47"/>
                <a:gd name="T91" fmla="*/ 51 h 58"/>
                <a:gd name="T92" fmla="*/ 42 w 47"/>
                <a:gd name="T93" fmla="*/ 50 h 58"/>
                <a:gd name="T94" fmla="*/ 42 w 47"/>
                <a:gd name="T95" fmla="*/ 46 h 58"/>
                <a:gd name="T96" fmla="*/ 44 w 47"/>
                <a:gd name="T97" fmla="*/ 44 h 58"/>
                <a:gd name="T98" fmla="*/ 43 w 47"/>
                <a:gd name="T99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58">
                  <a:moveTo>
                    <a:pt x="43" y="37"/>
                  </a:moveTo>
                  <a:cubicBezTo>
                    <a:pt x="41" y="34"/>
                    <a:pt x="41" y="34"/>
                    <a:pt x="41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7" y="40"/>
                    <a:pt x="47" y="40"/>
                    <a:pt x="47" y="40"/>
                  </a:cubicBezTo>
                  <a:lnTo>
                    <a:pt x="43" y="3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8" name="Freeform 102"/>
            <p:cNvSpPr>
              <a:spLocks/>
            </p:cNvSpPr>
            <p:nvPr/>
          </p:nvSpPr>
          <p:spPr bwMode="auto">
            <a:xfrm>
              <a:off x="6829930" y="4924770"/>
              <a:ext cx="554718" cy="542558"/>
            </a:xfrm>
            <a:custGeom>
              <a:avLst/>
              <a:gdLst>
                <a:gd name="T0" fmla="*/ 43 w 49"/>
                <a:gd name="T1" fmla="*/ 35 h 46"/>
                <a:gd name="T2" fmla="*/ 44 w 49"/>
                <a:gd name="T3" fmla="*/ 37 h 46"/>
                <a:gd name="T4" fmla="*/ 47 w 49"/>
                <a:gd name="T5" fmla="*/ 37 h 46"/>
                <a:gd name="T6" fmla="*/ 49 w 49"/>
                <a:gd name="T7" fmla="*/ 35 h 46"/>
                <a:gd name="T8" fmla="*/ 49 w 49"/>
                <a:gd name="T9" fmla="*/ 33 h 46"/>
                <a:gd name="T10" fmla="*/ 47 w 49"/>
                <a:gd name="T11" fmla="*/ 31 h 46"/>
                <a:gd name="T12" fmla="*/ 42 w 49"/>
                <a:gd name="T13" fmla="*/ 28 h 46"/>
                <a:gd name="T14" fmla="*/ 37 w 49"/>
                <a:gd name="T15" fmla="*/ 24 h 46"/>
                <a:gd name="T16" fmla="*/ 37 w 49"/>
                <a:gd name="T17" fmla="*/ 22 h 46"/>
                <a:gd name="T18" fmla="*/ 40 w 49"/>
                <a:gd name="T19" fmla="*/ 20 h 46"/>
                <a:gd name="T20" fmla="*/ 42 w 49"/>
                <a:gd name="T21" fmla="*/ 17 h 46"/>
                <a:gd name="T22" fmla="*/ 37 w 49"/>
                <a:gd name="T23" fmla="*/ 12 h 46"/>
                <a:gd name="T24" fmla="*/ 37 w 49"/>
                <a:gd name="T25" fmla="*/ 10 h 46"/>
                <a:gd name="T26" fmla="*/ 39 w 49"/>
                <a:gd name="T27" fmla="*/ 5 h 46"/>
                <a:gd name="T28" fmla="*/ 39 w 49"/>
                <a:gd name="T29" fmla="*/ 4 h 46"/>
                <a:gd name="T30" fmla="*/ 36 w 49"/>
                <a:gd name="T31" fmla="*/ 4 h 46"/>
                <a:gd name="T32" fmla="*/ 33 w 49"/>
                <a:gd name="T33" fmla="*/ 4 h 46"/>
                <a:gd name="T34" fmla="*/ 29 w 49"/>
                <a:gd name="T35" fmla="*/ 1 h 46"/>
                <a:gd name="T36" fmla="*/ 24 w 49"/>
                <a:gd name="T37" fmla="*/ 1 h 46"/>
                <a:gd name="T38" fmla="*/ 22 w 49"/>
                <a:gd name="T39" fmla="*/ 2 h 46"/>
                <a:gd name="T40" fmla="*/ 16 w 49"/>
                <a:gd name="T41" fmla="*/ 1 h 46"/>
                <a:gd name="T42" fmla="*/ 12 w 49"/>
                <a:gd name="T43" fmla="*/ 1 h 46"/>
                <a:gd name="T44" fmla="*/ 9 w 49"/>
                <a:gd name="T45" fmla="*/ 0 h 46"/>
                <a:gd name="T46" fmla="*/ 7 w 49"/>
                <a:gd name="T47" fmla="*/ 2 h 46"/>
                <a:gd name="T48" fmla="*/ 1 w 49"/>
                <a:gd name="T49" fmla="*/ 0 h 46"/>
                <a:gd name="T50" fmla="*/ 0 w 49"/>
                <a:gd name="T51" fmla="*/ 2 h 46"/>
                <a:gd name="T52" fmla="*/ 0 w 49"/>
                <a:gd name="T53" fmla="*/ 7 h 46"/>
                <a:gd name="T54" fmla="*/ 6 w 49"/>
                <a:gd name="T55" fmla="*/ 12 h 46"/>
                <a:gd name="T56" fmla="*/ 10 w 49"/>
                <a:gd name="T57" fmla="*/ 18 h 46"/>
                <a:gd name="T58" fmla="*/ 20 w 49"/>
                <a:gd name="T59" fmla="*/ 28 h 46"/>
                <a:gd name="T60" fmla="*/ 22 w 49"/>
                <a:gd name="T61" fmla="*/ 30 h 46"/>
                <a:gd name="T62" fmla="*/ 22 w 49"/>
                <a:gd name="T63" fmla="*/ 31 h 46"/>
                <a:gd name="T64" fmla="*/ 24 w 49"/>
                <a:gd name="T65" fmla="*/ 33 h 46"/>
                <a:gd name="T66" fmla="*/ 28 w 49"/>
                <a:gd name="T67" fmla="*/ 34 h 46"/>
                <a:gd name="T68" fmla="*/ 33 w 49"/>
                <a:gd name="T69" fmla="*/ 45 h 46"/>
                <a:gd name="T70" fmla="*/ 40 w 49"/>
                <a:gd name="T71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46">
                  <a:moveTo>
                    <a:pt x="41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6"/>
                    <a:pt x="30" y="37"/>
                    <a:pt x="30" y="37"/>
                  </a:cubicBezTo>
                  <a:cubicBezTo>
                    <a:pt x="31" y="38"/>
                    <a:pt x="32" y="45"/>
                    <a:pt x="33" y="45"/>
                  </a:cubicBezTo>
                  <a:cubicBezTo>
                    <a:pt x="34" y="46"/>
                    <a:pt x="42" y="45"/>
                    <a:pt x="42" y="45"/>
                  </a:cubicBezTo>
                  <a:cubicBezTo>
                    <a:pt x="40" y="41"/>
                    <a:pt x="40" y="41"/>
                    <a:pt x="40" y="41"/>
                  </a:cubicBezTo>
                  <a:lnTo>
                    <a:pt x="41" y="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9" name="Freeform 104"/>
            <p:cNvSpPr>
              <a:spLocks/>
            </p:cNvSpPr>
            <p:nvPr/>
          </p:nvSpPr>
          <p:spPr bwMode="auto">
            <a:xfrm>
              <a:off x="7384652" y="3190370"/>
              <a:ext cx="648587" cy="373568"/>
            </a:xfrm>
            <a:custGeom>
              <a:avLst/>
              <a:gdLst>
                <a:gd name="T0" fmla="*/ 73 w 76"/>
                <a:gd name="T1" fmla="*/ 15 h 42"/>
                <a:gd name="T2" fmla="*/ 68 w 76"/>
                <a:gd name="T3" fmla="*/ 10 h 42"/>
                <a:gd name="T4" fmla="*/ 61 w 76"/>
                <a:gd name="T5" fmla="*/ 6 h 42"/>
                <a:gd name="T6" fmla="*/ 55 w 76"/>
                <a:gd name="T7" fmla="*/ 4 h 42"/>
                <a:gd name="T8" fmla="*/ 49 w 76"/>
                <a:gd name="T9" fmla="*/ 0 h 42"/>
                <a:gd name="T10" fmla="*/ 45 w 76"/>
                <a:gd name="T11" fmla="*/ 0 h 42"/>
                <a:gd name="T12" fmla="*/ 32 w 76"/>
                <a:gd name="T13" fmla="*/ 0 h 42"/>
                <a:gd name="T14" fmla="*/ 24 w 76"/>
                <a:gd name="T15" fmla="*/ 0 h 42"/>
                <a:gd name="T16" fmla="*/ 9 w 76"/>
                <a:gd name="T17" fmla="*/ 0 h 42"/>
                <a:gd name="T18" fmla="*/ 2 w 76"/>
                <a:gd name="T19" fmla="*/ 4 h 42"/>
                <a:gd name="T20" fmla="*/ 0 w 76"/>
                <a:gd name="T21" fmla="*/ 6 h 42"/>
                <a:gd name="T22" fmla="*/ 4 w 76"/>
                <a:gd name="T23" fmla="*/ 15 h 42"/>
                <a:gd name="T24" fmla="*/ 8 w 76"/>
                <a:gd name="T25" fmla="*/ 19 h 42"/>
                <a:gd name="T26" fmla="*/ 13 w 76"/>
                <a:gd name="T27" fmla="*/ 21 h 42"/>
                <a:gd name="T28" fmla="*/ 27 w 76"/>
                <a:gd name="T29" fmla="*/ 23 h 42"/>
                <a:gd name="T30" fmla="*/ 28 w 76"/>
                <a:gd name="T31" fmla="*/ 29 h 42"/>
                <a:gd name="T32" fmla="*/ 32 w 76"/>
                <a:gd name="T33" fmla="*/ 38 h 42"/>
                <a:gd name="T34" fmla="*/ 35 w 76"/>
                <a:gd name="T35" fmla="*/ 42 h 42"/>
                <a:gd name="T36" fmla="*/ 37 w 76"/>
                <a:gd name="T37" fmla="*/ 42 h 42"/>
                <a:gd name="T38" fmla="*/ 40 w 76"/>
                <a:gd name="T39" fmla="*/ 42 h 42"/>
                <a:gd name="T40" fmla="*/ 45 w 76"/>
                <a:gd name="T41" fmla="*/ 42 h 42"/>
                <a:gd name="T42" fmla="*/ 49 w 76"/>
                <a:gd name="T43" fmla="*/ 42 h 42"/>
                <a:gd name="T44" fmla="*/ 53 w 76"/>
                <a:gd name="T45" fmla="*/ 38 h 42"/>
                <a:gd name="T46" fmla="*/ 57 w 76"/>
                <a:gd name="T47" fmla="*/ 38 h 42"/>
                <a:gd name="T48" fmla="*/ 61 w 76"/>
                <a:gd name="T49" fmla="*/ 37 h 42"/>
                <a:gd name="T50" fmla="*/ 63 w 76"/>
                <a:gd name="T51" fmla="*/ 38 h 42"/>
                <a:gd name="T52" fmla="*/ 65 w 76"/>
                <a:gd name="T53" fmla="*/ 37 h 42"/>
                <a:gd name="T54" fmla="*/ 61 w 76"/>
                <a:gd name="T55" fmla="*/ 34 h 42"/>
                <a:gd name="T56" fmla="*/ 65 w 76"/>
                <a:gd name="T57" fmla="*/ 29 h 42"/>
                <a:gd name="T58" fmla="*/ 65 w 76"/>
                <a:gd name="T59" fmla="*/ 26 h 42"/>
                <a:gd name="T60" fmla="*/ 71 w 76"/>
                <a:gd name="T61" fmla="*/ 23 h 42"/>
                <a:gd name="T62" fmla="*/ 75 w 76"/>
                <a:gd name="T63" fmla="*/ 21 h 42"/>
                <a:gd name="T64" fmla="*/ 72 w 76"/>
                <a:gd name="T65" fmla="*/ 17 h 42"/>
                <a:gd name="T66" fmla="*/ 72 w 76"/>
                <a:gd name="T67" fmla="*/ 17 h 42"/>
                <a:gd name="T68" fmla="*/ 72 w 76"/>
                <a:gd name="T69" fmla="*/ 17 h 42"/>
                <a:gd name="T70" fmla="*/ 72 w 76"/>
                <a:gd name="T71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42">
                  <a:moveTo>
                    <a:pt x="72" y="17"/>
                  </a:moveTo>
                  <a:lnTo>
                    <a:pt x="73" y="15"/>
                  </a:lnTo>
                  <a:lnTo>
                    <a:pt x="75" y="11"/>
                  </a:lnTo>
                  <a:lnTo>
                    <a:pt x="68" y="10"/>
                  </a:lnTo>
                  <a:lnTo>
                    <a:pt x="65" y="8"/>
                  </a:lnTo>
                  <a:lnTo>
                    <a:pt x="61" y="6"/>
                  </a:lnTo>
                  <a:lnTo>
                    <a:pt x="59" y="4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3" y="21"/>
                  </a:lnTo>
                  <a:lnTo>
                    <a:pt x="21" y="23"/>
                  </a:lnTo>
                  <a:lnTo>
                    <a:pt x="27" y="23"/>
                  </a:lnTo>
                  <a:lnTo>
                    <a:pt x="31" y="26"/>
                  </a:lnTo>
                  <a:lnTo>
                    <a:pt x="28" y="29"/>
                  </a:lnTo>
                  <a:lnTo>
                    <a:pt x="31" y="37"/>
                  </a:lnTo>
                  <a:lnTo>
                    <a:pt x="32" y="38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6" y="42"/>
                  </a:lnTo>
                  <a:lnTo>
                    <a:pt x="37" y="42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1" y="39"/>
                  </a:lnTo>
                  <a:lnTo>
                    <a:pt x="53" y="38"/>
                  </a:lnTo>
                  <a:lnTo>
                    <a:pt x="55" y="38"/>
                  </a:lnTo>
                  <a:lnTo>
                    <a:pt x="57" y="38"/>
                  </a:lnTo>
                  <a:lnTo>
                    <a:pt x="59" y="37"/>
                  </a:lnTo>
                  <a:lnTo>
                    <a:pt x="61" y="37"/>
                  </a:lnTo>
                  <a:lnTo>
                    <a:pt x="63" y="37"/>
                  </a:lnTo>
                  <a:lnTo>
                    <a:pt x="63" y="38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3" y="34"/>
                  </a:lnTo>
                  <a:lnTo>
                    <a:pt x="61" y="34"/>
                  </a:lnTo>
                  <a:lnTo>
                    <a:pt x="63" y="33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8" y="25"/>
                  </a:lnTo>
                  <a:lnTo>
                    <a:pt x="71" y="23"/>
                  </a:lnTo>
                  <a:lnTo>
                    <a:pt x="72" y="21"/>
                  </a:lnTo>
                  <a:lnTo>
                    <a:pt x="75" y="21"/>
                  </a:lnTo>
                  <a:lnTo>
                    <a:pt x="76" y="19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0" name="Freeform 105"/>
            <p:cNvSpPr>
              <a:spLocks/>
            </p:cNvSpPr>
            <p:nvPr/>
          </p:nvSpPr>
          <p:spPr bwMode="auto">
            <a:xfrm>
              <a:off x="7367582" y="2941328"/>
              <a:ext cx="819276" cy="346882"/>
            </a:xfrm>
            <a:custGeom>
              <a:avLst/>
              <a:gdLst>
                <a:gd name="T0" fmla="*/ 6 w 96"/>
                <a:gd name="T1" fmla="*/ 30 h 39"/>
                <a:gd name="T2" fmla="*/ 19 w 96"/>
                <a:gd name="T3" fmla="*/ 28 h 39"/>
                <a:gd name="T4" fmla="*/ 30 w 96"/>
                <a:gd name="T5" fmla="*/ 28 h 39"/>
                <a:gd name="T6" fmla="*/ 42 w 96"/>
                <a:gd name="T7" fmla="*/ 30 h 39"/>
                <a:gd name="T8" fmla="*/ 50 w 96"/>
                <a:gd name="T9" fmla="*/ 28 h 39"/>
                <a:gd name="T10" fmla="*/ 55 w 96"/>
                <a:gd name="T11" fmla="*/ 30 h 39"/>
                <a:gd name="T12" fmla="*/ 61 w 96"/>
                <a:gd name="T13" fmla="*/ 32 h 39"/>
                <a:gd name="T14" fmla="*/ 67 w 96"/>
                <a:gd name="T15" fmla="*/ 36 h 39"/>
                <a:gd name="T16" fmla="*/ 77 w 96"/>
                <a:gd name="T17" fmla="*/ 39 h 39"/>
                <a:gd name="T18" fmla="*/ 86 w 96"/>
                <a:gd name="T19" fmla="*/ 38 h 39"/>
                <a:gd name="T20" fmla="*/ 90 w 96"/>
                <a:gd name="T21" fmla="*/ 36 h 39"/>
                <a:gd name="T22" fmla="*/ 95 w 96"/>
                <a:gd name="T23" fmla="*/ 32 h 39"/>
                <a:gd name="T24" fmla="*/ 96 w 96"/>
                <a:gd name="T25" fmla="*/ 32 h 39"/>
                <a:gd name="T26" fmla="*/ 95 w 96"/>
                <a:gd name="T27" fmla="*/ 26 h 39"/>
                <a:gd name="T28" fmla="*/ 90 w 96"/>
                <a:gd name="T29" fmla="*/ 21 h 39"/>
                <a:gd name="T30" fmla="*/ 87 w 96"/>
                <a:gd name="T31" fmla="*/ 18 h 39"/>
                <a:gd name="T32" fmla="*/ 87 w 96"/>
                <a:gd name="T33" fmla="*/ 13 h 39"/>
                <a:gd name="T34" fmla="*/ 82 w 96"/>
                <a:gd name="T35" fmla="*/ 9 h 39"/>
                <a:gd name="T36" fmla="*/ 73 w 96"/>
                <a:gd name="T37" fmla="*/ 8 h 39"/>
                <a:gd name="T38" fmla="*/ 67 w 96"/>
                <a:gd name="T39" fmla="*/ 5 h 39"/>
                <a:gd name="T40" fmla="*/ 53 w 96"/>
                <a:gd name="T41" fmla="*/ 0 h 39"/>
                <a:gd name="T42" fmla="*/ 46 w 96"/>
                <a:gd name="T43" fmla="*/ 1 h 39"/>
                <a:gd name="T44" fmla="*/ 42 w 96"/>
                <a:gd name="T45" fmla="*/ 8 h 39"/>
                <a:gd name="T46" fmla="*/ 42 w 96"/>
                <a:gd name="T47" fmla="*/ 13 h 39"/>
                <a:gd name="T48" fmla="*/ 37 w 96"/>
                <a:gd name="T49" fmla="*/ 17 h 39"/>
                <a:gd name="T50" fmla="*/ 29 w 96"/>
                <a:gd name="T51" fmla="*/ 14 h 39"/>
                <a:gd name="T52" fmla="*/ 19 w 96"/>
                <a:gd name="T53" fmla="*/ 5 h 39"/>
                <a:gd name="T54" fmla="*/ 15 w 96"/>
                <a:gd name="T55" fmla="*/ 5 h 39"/>
                <a:gd name="T56" fmla="*/ 7 w 96"/>
                <a:gd name="T57" fmla="*/ 9 h 39"/>
                <a:gd name="T58" fmla="*/ 4 w 96"/>
                <a:gd name="T59" fmla="*/ 17 h 39"/>
                <a:gd name="T60" fmla="*/ 0 w 96"/>
                <a:gd name="T61" fmla="*/ 22 h 39"/>
                <a:gd name="T62" fmla="*/ 0 w 96"/>
                <a:gd name="T63" fmla="*/ 28 h 39"/>
                <a:gd name="T64" fmla="*/ 0 w 96"/>
                <a:gd name="T65" fmla="*/ 32 h 39"/>
                <a:gd name="T66" fmla="*/ 2 w 96"/>
                <a:gd name="T67" fmla="*/ 33 h 39"/>
                <a:gd name="T68" fmla="*/ 4 w 96"/>
                <a:gd name="T69" fmla="*/ 32 h 39"/>
                <a:gd name="T70" fmla="*/ 4 w 96"/>
                <a:gd name="T71" fmla="*/ 32 h 39"/>
                <a:gd name="T72" fmla="*/ 4 w 96"/>
                <a:gd name="T73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39">
                  <a:moveTo>
                    <a:pt x="4" y="32"/>
                  </a:moveTo>
                  <a:lnTo>
                    <a:pt x="6" y="30"/>
                  </a:lnTo>
                  <a:lnTo>
                    <a:pt x="11" y="28"/>
                  </a:lnTo>
                  <a:lnTo>
                    <a:pt x="19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42" y="30"/>
                  </a:lnTo>
                  <a:lnTo>
                    <a:pt x="47" y="28"/>
                  </a:lnTo>
                  <a:lnTo>
                    <a:pt x="50" y="28"/>
                  </a:lnTo>
                  <a:lnTo>
                    <a:pt x="51" y="28"/>
                  </a:lnTo>
                  <a:lnTo>
                    <a:pt x="55" y="30"/>
                  </a:lnTo>
                  <a:lnTo>
                    <a:pt x="57" y="32"/>
                  </a:lnTo>
                  <a:lnTo>
                    <a:pt x="61" y="32"/>
                  </a:lnTo>
                  <a:lnTo>
                    <a:pt x="63" y="34"/>
                  </a:lnTo>
                  <a:lnTo>
                    <a:pt x="67" y="36"/>
                  </a:lnTo>
                  <a:lnTo>
                    <a:pt x="70" y="38"/>
                  </a:lnTo>
                  <a:lnTo>
                    <a:pt x="77" y="39"/>
                  </a:lnTo>
                  <a:lnTo>
                    <a:pt x="81" y="38"/>
                  </a:lnTo>
                  <a:lnTo>
                    <a:pt x="86" y="38"/>
                  </a:lnTo>
                  <a:lnTo>
                    <a:pt x="87" y="38"/>
                  </a:lnTo>
                  <a:lnTo>
                    <a:pt x="90" y="36"/>
                  </a:lnTo>
                  <a:lnTo>
                    <a:pt x="94" y="32"/>
                  </a:lnTo>
                  <a:lnTo>
                    <a:pt x="95" y="32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5" y="30"/>
                  </a:lnTo>
                  <a:lnTo>
                    <a:pt x="95" y="26"/>
                  </a:lnTo>
                  <a:lnTo>
                    <a:pt x="91" y="22"/>
                  </a:lnTo>
                  <a:lnTo>
                    <a:pt x="90" y="21"/>
                  </a:lnTo>
                  <a:lnTo>
                    <a:pt x="87" y="21"/>
                  </a:lnTo>
                  <a:lnTo>
                    <a:pt x="87" y="18"/>
                  </a:lnTo>
                  <a:lnTo>
                    <a:pt x="87" y="14"/>
                  </a:lnTo>
                  <a:lnTo>
                    <a:pt x="87" y="13"/>
                  </a:lnTo>
                  <a:lnTo>
                    <a:pt x="86" y="10"/>
                  </a:lnTo>
                  <a:lnTo>
                    <a:pt x="82" y="9"/>
                  </a:lnTo>
                  <a:lnTo>
                    <a:pt x="78" y="8"/>
                  </a:lnTo>
                  <a:lnTo>
                    <a:pt x="73" y="8"/>
                  </a:lnTo>
                  <a:lnTo>
                    <a:pt x="70" y="8"/>
                  </a:lnTo>
                  <a:lnTo>
                    <a:pt x="67" y="5"/>
                  </a:lnTo>
                  <a:lnTo>
                    <a:pt x="59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3" y="10"/>
                  </a:lnTo>
                  <a:lnTo>
                    <a:pt x="42" y="13"/>
                  </a:lnTo>
                  <a:lnTo>
                    <a:pt x="39" y="14"/>
                  </a:lnTo>
                  <a:lnTo>
                    <a:pt x="37" y="17"/>
                  </a:lnTo>
                  <a:lnTo>
                    <a:pt x="33" y="17"/>
                  </a:lnTo>
                  <a:lnTo>
                    <a:pt x="29" y="14"/>
                  </a:lnTo>
                  <a:lnTo>
                    <a:pt x="25" y="10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7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1" name="Freeform 106"/>
            <p:cNvSpPr>
              <a:spLocks noEditPoints="1"/>
            </p:cNvSpPr>
            <p:nvPr/>
          </p:nvSpPr>
          <p:spPr bwMode="auto">
            <a:xfrm>
              <a:off x="7273700" y="3341581"/>
              <a:ext cx="375502" cy="177888"/>
            </a:xfrm>
            <a:custGeom>
              <a:avLst/>
              <a:gdLst>
                <a:gd name="T0" fmla="*/ 13 w 44"/>
                <a:gd name="T1" fmla="*/ 2 h 20"/>
                <a:gd name="T2" fmla="*/ 11 w 44"/>
                <a:gd name="T3" fmla="*/ 6 h 20"/>
                <a:gd name="T4" fmla="*/ 17 w 44"/>
                <a:gd name="T5" fmla="*/ 0 h 20"/>
                <a:gd name="T6" fmla="*/ 13 w 44"/>
                <a:gd name="T7" fmla="*/ 2 h 20"/>
                <a:gd name="T8" fmla="*/ 13 w 44"/>
                <a:gd name="T9" fmla="*/ 2 h 20"/>
                <a:gd name="T10" fmla="*/ 13 w 44"/>
                <a:gd name="T11" fmla="*/ 2 h 20"/>
                <a:gd name="T12" fmla="*/ 13 w 44"/>
                <a:gd name="T13" fmla="*/ 2 h 20"/>
                <a:gd name="T14" fmla="*/ 13 w 44"/>
                <a:gd name="T15" fmla="*/ 2 h 20"/>
                <a:gd name="T16" fmla="*/ 13 w 44"/>
                <a:gd name="T17" fmla="*/ 2 h 20"/>
                <a:gd name="T18" fmla="*/ 13 w 44"/>
                <a:gd name="T19" fmla="*/ 2 h 20"/>
                <a:gd name="T20" fmla="*/ 44 w 44"/>
                <a:gd name="T21" fmla="*/ 9 h 20"/>
                <a:gd name="T22" fmla="*/ 40 w 44"/>
                <a:gd name="T23" fmla="*/ 6 h 20"/>
                <a:gd name="T24" fmla="*/ 34 w 44"/>
                <a:gd name="T25" fmla="*/ 6 h 20"/>
                <a:gd name="T26" fmla="*/ 26 w 44"/>
                <a:gd name="T27" fmla="*/ 4 h 20"/>
                <a:gd name="T28" fmla="*/ 22 w 44"/>
                <a:gd name="T29" fmla="*/ 2 h 20"/>
                <a:gd name="T30" fmla="*/ 21 w 44"/>
                <a:gd name="T31" fmla="*/ 2 h 20"/>
                <a:gd name="T32" fmla="*/ 18 w 44"/>
                <a:gd name="T33" fmla="*/ 4 h 20"/>
                <a:gd name="T34" fmla="*/ 18 w 44"/>
                <a:gd name="T35" fmla="*/ 8 h 20"/>
                <a:gd name="T36" fmla="*/ 17 w 44"/>
                <a:gd name="T37" fmla="*/ 8 h 20"/>
                <a:gd name="T38" fmla="*/ 9 w 44"/>
                <a:gd name="T39" fmla="*/ 8 h 20"/>
                <a:gd name="T40" fmla="*/ 11 w 44"/>
                <a:gd name="T41" fmla="*/ 6 h 20"/>
                <a:gd name="T42" fmla="*/ 7 w 44"/>
                <a:gd name="T43" fmla="*/ 8 h 20"/>
                <a:gd name="T44" fmla="*/ 4 w 44"/>
                <a:gd name="T45" fmla="*/ 8 h 20"/>
                <a:gd name="T46" fmla="*/ 1 w 44"/>
                <a:gd name="T47" fmla="*/ 8 h 20"/>
                <a:gd name="T48" fmla="*/ 1 w 44"/>
                <a:gd name="T49" fmla="*/ 9 h 20"/>
                <a:gd name="T50" fmla="*/ 0 w 44"/>
                <a:gd name="T51" fmla="*/ 13 h 20"/>
                <a:gd name="T52" fmla="*/ 1 w 44"/>
                <a:gd name="T53" fmla="*/ 12 h 20"/>
                <a:gd name="T54" fmla="*/ 7 w 44"/>
                <a:gd name="T55" fmla="*/ 12 h 20"/>
                <a:gd name="T56" fmla="*/ 5 w 44"/>
                <a:gd name="T57" fmla="*/ 13 h 20"/>
                <a:gd name="T58" fmla="*/ 4 w 44"/>
                <a:gd name="T59" fmla="*/ 13 h 20"/>
                <a:gd name="T60" fmla="*/ 0 w 44"/>
                <a:gd name="T61" fmla="*/ 17 h 20"/>
                <a:gd name="T62" fmla="*/ 1 w 44"/>
                <a:gd name="T63" fmla="*/ 17 h 20"/>
                <a:gd name="T64" fmla="*/ 11 w 44"/>
                <a:gd name="T65" fmla="*/ 17 h 20"/>
                <a:gd name="T66" fmla="*/ 24 w 44"/>
                <a:gd name="T67" fmla="*/ 20 h 20"/>
                <a:gd name="T68" fmla="*/ 40 w 44"/>
                <a:gd name="T69" fmla="*/ 20 h 20"/>
                <a:gd name="T70" fmla="*/ 44 w 44"/>
                <a:gd name="T71" fmla="*/ 20 h 20"/>
                <a:gd name="T72" fmla="*/ 41 w 44"/>
                <a:gd name="T73" fmla="*/ 12 h 20"/>
                <a:gd name="T74" fmla="*/ 44 w 44"/>
                <a:gd name="T75" fmla="*/ 9 h 20"/>
                <a:gd name="T76" fmla="*/ 44 w 44"/>
                <a:gd name="T77" fmla="*/ 9 h 20"/>
                <a:gd name="T78" fmla="*/ 44 w 44"/>
                <a:gd name="T79" fmla="*/ 9 h 20"/>
                <a:gd name="T80" fmla="*/ 44 w 44"/>
                <a:gd name="T81" fmla="*/ 9 h 20"/>
                <a:gd name="T82" fmla="*/ 44 w 44"/>
                <a:gd name="T83" fmla="*/ 9 h 20"/>
                <a:gd name="T84" fmla="*/ 44 w 44"/>
                <a:gd name="T85" fmla="*/ 9 h 20"/>
                <a:gd name="T86" fmla="*/ 44 w 44"/>
                <a:gd name="T8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20">
                  <a:moveTo>
                    <a:pt x="13" y="2"/>
                  </a:moveTo>
                  <a:lnTo>
                    <a:pt x="11" y="6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close/>
                  <a:moveTo>
                    <a:pt x="44" y="9"/>
                  </a:moveTo>
                  <a:lnTo>
                    <a:pt x="40" y="6"/>
                  </a:lnTo>
                  <a:lnTo>
                    <a:pt x="34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7" y="8"/>
                  </a:lnTo>
                  <a:lnTo>
                    <a:pt x="4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1" y="17"/>
                  </a:lnTo>
                  <a:lnTo>
                    <a:pt x="24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2" name="Freeform 107"/>
            <p:cNvSpPr>
              <a:spLocks/>
            </p:cNvSpPr>
            <p:nvPr/>
          </p:nvSpPr>
          <p:spPr bwMode="auto">
            <a:xfrm>
              <a:off x="6608043" y="3421629"/>
              <a:ext cx="1186234" cy="898322"/>
            </a:xfrm>
            <a:custGeom>
              <a:avLst/>
              <a:gdLst>
                <a:gd name="T0" fmla="*/ 136 w 139"/>
                <a:gd name="T1" fmla="*/ 66 h 101"/>
                <a:gd name="T2" fmla="*/ 131 w 139"/>
                <a:gd name="T3" fmla="*/ 57 h 101"/>
                <a:gd name="T4" fmla="*/ 131 w 139"/>
                <a:gd name="T5" fmla="*/ 53 h 101"/>
                <a:gd name="T6" fmla="*/ 127 w 139"/>
                <a:gd name="T7" fmla="*/ 47 h 101"/>
                <a:gd name="T8" fmla="*/ 127 w 139"/>
                <a:gd name="T9" fmla="*/ 41 h 101"/>
                <a:gd name="T10" fmla="*/ 132 w 139"/>
                <a:gd name="T11" fmla="*/ 37 h 101"/>
                <a:gd name="T12" fmla="*/ 128 w 139"/>
                <a:gd name="T13" fmla="*/ 21 h 101"/>
                <a:gd name="T14" fmla="*/ 126 w 139"/>
                <a:gd name="T15" fmla="*/ 16 h 101"/>
                <a:gd name="T16" fmla="*/ 122 w 139"/>
                <a:gd name="T17" fmla="*/ 11 h 101"/>
                <a:gd name="T18" fmla="*/ 89 w 139"/>
                <a:gd name="T19" fmla="*/ 8 h 101"/>
                <a:gd name="T20" fmla="*/ 75 w 139"/>
                <a:gd name="T21" fmla="*/ 8 h 101"/>
                <a:gd name="T22" fmla="*/ 69 w 139"/>
                <a:gd name="T23" fmla="*/ 11 h 101"/>
                <a:gd name="T24" fmla="*/ 58 w 139"/>
                <a:gd name="T25" fmla="*/ 7 h 101"/>
                <a:gd name="T26" fmla="*/ 61 w 139"/>
                <a:gd name="T27" fmla="*/ 3 h 101"/>
                <a:gd name="T28" fmla="*/ 43 w 139"/>
                <a:gd name="T29" fmla="*/ 3 h 101"/>
                <a:gd name="T30" fmla="*/ 27 w 139"/>
                <a:gd name="T31" fmla="*/ 8 h 101"/>
                <a:gd name="T32" fmla="*/ 13 w 139"/>
                <a:gd name="T33" fmla="*/ 12 h 101"/>
                <a:gd name="T34" fmla="*/ 5 w 139"/>
                <a:gd name="T35" fmla="*/ 17 h 101"/>
                <a:gd name="T36" fmla="*/ 1 w 139"/>
                <a:gd name="T37" fmla="*/ 20 h 101"/>
                <a:gd name="T38" fmla="*/ 4 w 139"/>
                <a:gd name="T39" fmla="*/ 27 h 101"/>
                <a:gd name="T40" fmla="*/ 1 w 139"/>
                <a:gd name="T41" fmla="*/ 35 h 101"/>
                <a:gd name="T42" fmla="*/ 8 w 139"/>
                <a:gd name="T43" fmla="*/ 41 h 101"/>
                <a:gd name="T44" fmla="*/ 9 w 139"/>
                <a:gd name="T45" fmla="*/ 47 h 101"/>
                <a:gd name="T46" fmla="*/ 8 w 139"/>
                <a:gd name="T47" fmla="*/ 55 h 101"/>
                <a:gd name="T48" fmla="*/ 11 w 139"/>
                <a:gd name="T49" fmla="*/ 57 h 101"/>
                <a:gd name="T50" fmla="*/ 13 w 139"/>
                <a:gd name="T51" fmla="*/ 68 h 101"/>
                <a:gd name="T52" fmla="*/ 17 w 139"/>
                <a:gd name="T53" fmla="*/ 69 h 101"/>
                <a:gd name="T54" fmla="*/ 26 w 139"/>
                <a:gd name="T55" fmla="*/ 70 h 101"/>
                <a:gd name="T56" fmla="*/ 31 w 139"/>
                <a:gd name="T57" fmla="*/ 73 h 101"/>
                <a:gd name="T58" fmla="*/ 31 w 139"/>
                <a:gd name="T59" fmla="*/ 78 h 101"/>
                <a:gd name="T60" fmla="*/ 38 w 139"/>
                <a:gd name="T61" fmla="*/ 82 h 101"/>
                <a:gd name="T62" fmla="*/ 45 w 139"/>
                <a:gd name="T63" fmla="*/ 78 h 101"/>
                <a:gd name="T64" fmla="*/ 51 w 139"/>
                <a:gd name="T65" fmla="*/ 82 h 101"/>
                <a:gd name="T66" fmla="*/ 57 w 139"/>
                <a:gd name="T67" fmla="*/ 84 h 101"/>
                <a:gd name="T68" fmla="*/ 65 w 139"/>
                <a:gd name="T69" fmla="*/ 88 h 101"/>
                <a:gd name="T70" fmla="*/ 75 w 139"/>
                <a:gd name="T71" fmla="*/ 92 h 101"/>
                <a:gd name="T72" fmla="*/ 83 w 139"/>
                <a:gd name="T73" fmla="*/ 98 h 101"/>
                <a:gd name="T74" fmla="*/ 91 w 139"/>
                <a:gd name="T75" fmla="*/ 94 h 101"/>
                <a:gd name="T76" fmla="*/ 108 w 139"/>
                <a:gd name="T77" fmla="*/ 94 h 101"/>
                <a:gd name="T78" fmla="*/ 115 w 139"/>
                <a:gd name="T79" fmla="*/ 100 h 101"/>
                <a:gd name="T80" fmla="*/ 123 w 139"/>
                <a:gd name="T81" fmla="*/ 101 h 101"/>
                <a:gd name="T82" fmla="*/ 122 w 139"/>
                <a:gd name="T83" fmla="*/ 98 h 101"/>
                <a:gd name="T84" fmla="*/ 122 w 139"/>
                <a:gd name="T85" fmla="*/ 93 h 101"/>
                <a:gd name="T86" fmla="*/ 126 w 139"/>
                <a:gd name="T87" fmla="*/ 84 h 101"/>
                <a:gd name="T88" fmla="*/ 139 w 139"/>
                <a:gd name="T89" fmla="*/ 73 h 101"/>
                <a:gd name="T90" fmla="*/ 139 w 139"/>
                <a:gd name="T91" fmla="*/ 69 h 101"/>
                <a:gd name="T92" fmla="*/ 139 w 139"/>
                <a:gd name="T93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" h="101">
                  <a:moveTo>
                    <a:pt x="139" y="69"/>
                  </a:moveTo>
                  <a:lnTo>
                    <a:pt x="136" y="68"/>
                  </a:lnTo>
                  <a:lnTo>
                    <a:pt x="136" y="66"/>
                  </a:lnTo>
                  <a:lnTo>
                    <a:pt x="132" y="64"/>
                  </a:lnTo>
                  <a:lnTo>
                    <a:pt x="131" y="60"/>
                  </a:lnTo>
                  <a:lnTo>
                    <a:pt x="131" y="57"/>
                  </a:lnTo>
                  <a:lnTo>
                    <a:pt x="131" y="56"/>
                  </a:lnTo>
                  <a:lnTo>
                    <a:pt x="131" y="55"/>
                  </a:lnTo>
                  <a:lnTo>
                    <a:pt x="131" y="53"/>
                  </a:lnTo>
                  <a:lnTo>
                    <a:pt x="131" y="52"/>
                  </a:lnTo>
                  <a:lnTo>
                    <a:pt x="131" y="48"/>
                  </a:lnTo>
                  <a:lnTo>
                    <a:pt x="127" y="47"/>
                  </a:lnTo>
                  <a:lnTo>
                    <a:pt x="126" y="47"/>
                  </a:lnTo>
                  <a:lnTo>
                    <a:pt x="126" y="44"/>
                  </a:lnTo>
                  <a:lnTo>
                    <a:pt x="127" y="41"/>
                  </a:lnTo>
                  <a:lnTo>
                    <a:pt x="131" y="39"/>
                  </a:lnTo>
                  <a:lnTo>
                    <a:pt x="132" y="39"/>
                  </a:lnTo>
                  <a:lnTo>
                    <a:pt x="132" y="37"/>
                  </a:lnTo>
                  <a:lnTo>
                    <a:pt x="132" y="31"/>
                  </a:lnTo>
                  <a:lnTo>
                    <a:pt x="131" y="27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7" y="17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3" y="12"/>
                  </a:lnTo>
                  <a:lnTo>
                    <a:pt x="122" y="11"/>
                  </a:lnTo>
                  <a:lnTo>
                    <a:pt x="118" y="11"/>
                  </a:lnTo>
                  <a:lnTo>
                    <a:pt x="102" y="11"/>
                  </a:lnTo>
                  <a:lnTo>
                    <a:pt x="89" y="8"/>
                  </a:lnTo>
                  <a:lnTo>
                    <a:pt x="79" y="8"/>
                  </a:lnTo>
                  <a:lnTo>
                    <a:pt x="78" y="8"/>
                  </a:lnTo>
                  <a:lnTo>
                    <a:pt x="75" y="8"/>
                  </a:lnTo>
                  <a:lnTo>
                    <a:pt x="71" y="8"/>
                  </a:lnTo>
                  <a:lnTo>
                    <a:pt x="70" y="11"/>
                  </a:lnTo>
                  <a:lnTo>
                    <a:pt x="69" y="11"/>
                  </a:lnTo>
                  <a:lnTo>
                    <a:pt x="69" y="8"/>
                  </a:lnTo>
                  <a:lnTo>
                    <a:pt x="62" y="8"/>
                  </a:lnTo>
                  <a:lnTo>
                    <a:pt x="58" y="7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27" y="8"/>
                  </a:lnTo>
                  <a:lnTo>
                    <a:pt x="25" y="11"/>
                  </a:lnTo>
                  <a:lnTo>
                    <a:pt x="21" y="12"/>
                  </a:lnTo>
                  <a:lnTo>
                    <a:pt x="13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5" y="37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4"/>
                  </a:lnTo>
                  <a:lnTo>
                    <a:pt x="9" y="47"/>
                  </a:lnTo>
                  <a:lnTo>
                    <a:pt x="9" y="51"/>
                  </a:lnTo>
                  <a:lnTo>
                    <a:pt x="8" y="52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60"/>
                  </a:lnTo>
                  <a:lnTo>
                    <a:pt x="13" y="64"/>
                  </a:lnTo>
                  <a:lnTo>
                    <a:pt x="13" y="68"/>
                  </a:lnTo>
                  <a:lnTo>
                    <a:pt x="14" y="68"/>
                  </a:lnTo>
                  <a:lnTo>
                    <a:pt x="17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7"/>
                  </a:lnTo>
                  <a:lnTo>
                    <a:pt x="31" y="78"/>
                  </a:lnTo>
                  <a:lnTo>
                    <a:pt x="34" y="81"/>
                  </a:lnTo>
                  <a:lnTo>
                    <a:pt x="35" y="82"/>
                  </a:lnTo>
                  <a:lnTo>
                    <a:pt x="38" y="82"/>
                  </a:lnTo>
                  <a:lnTo>
                    <a:pt x="42" y="78"/>
                  </a:lnTo>
                  <a:lnTo>
                    <a:pt x="39" y="77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1" y="82"/>
                  </a:lnTo>
                  <a:lnTo>
                    <a:pt x="51" y="84"/>
                  </a:lnTo>
                  <a:lnTo>
                    <a:pt x="53" y="84"/>
                  </a:lnTo>
                  <a:lnTo>
                    <a:pt x="57" y="84"/>
                  </a:lnTo>
                  <a:lnTo>
                    <a:pt x="58" y="84"/>
                  </a:lnTo>
                  <a:lnTo>
                    <a:pt x="62" y="86"/>
                  </a:lnTo>
                  <a:lnTo>
                    <a:pt x="65" y="88"/>
                  </a:lnTo>
                  <a:lnTo>
                    <a:pt x="69" y="94"/>
                  </a:lnTo>
                  <a:lnTo>
                    <a:pt x="71" y="92"/>
                  </a:lnTo>
                  <a:lnTo>
                    <a:pt x="75" y="92"/>
                  </a:lnTo>
                  <a:lnTo>
                    <a:pt x="79" y="94"/>
                  </a:lnTo>
                  <a:lnTo>
                    <a:pt x="82" y="98"/>
                  </a:lnTo>
                  <a:lnTo>
                    <a:pt x="83" y="98"/>
                  </a:lnTo>
                  <a:lnTo>
                    <a:pt x="87" y="96"/>
                  </a:lnTo>
                  <a:lnTo>
                    <a:pt x="89" y="94"/>
                  </a:lnTo>
                  <a:lnTo>
                    <a:pt x="91" y="94"/>
                  </a:lnTo>
                  <a:lnTo>
                    <a:pt x="96" y="96"/>
                  </a:lnTo>
                  <a:lnTo>
                    <a:pt x="102" y="94"/>
                  </a:lnTo>
                  <a:lnTo>
                    <a:pt x="108" y="94"/>
                  </a:lnTo>
                  <a:lnTo>
                    <a:pt x="111" y="97"/>
                  </a:lnTo>
                  <a:lnTo>
                    <a:pt x="112" y="98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3" y="101"/>
                  </a:lnTo>
                  <a:lnTo>
                    <a:pt x="123" y="101"/>
                  </a:lnTo>
                  <a:lnTo>
                    <a:pt x="123" y="100"/>
                  </a:lnTo>
                  <a:lnTo>
                    <a:pt x="122" y="98"/>
                  </a:lnTo>
                  <a:lnTo>
                    <a:pt x="122" y="96"/>
                  </a:lnTo>
                  <a:lnTo>
                    <a:pt x="122" y="94"/>
                  </a:lnTo>
                  <a:lnTo>
                    <a:pt x="122" y="93"/>
                  </a:lnTo>
                  <a:lnTo>
                    <a:pt x="122" y="92"/>
                  </a:lnTo>
                  <a:lnTo>
                    <a:pt x="122" y="90"/>
                  </a:lnTo>
                  <a:lnTo>
                    <a:pt x="126" y="84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39" y="73"/>
                  </a:lnTo>
                  <a:lnTo>
                    <a:pt x="136" y="70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3" name="Freeform 108"/>
            <p:cNvSpPr>
              <a:spLocks/>
            </p:cNvSpPr>
            <p:nvPr/>
          </p:nvSpPr>
          <p:spPr bwMode="auto">
            <a:xfrm>
              <a:off x="6966479" y="4239895"/>
              <a:ext cx="657130" cy="293520"/>
            </a:xfrm>
            <a:custGeom>
              <a:avLst/>
              <a:gdLst>
                <a:gd name="T0" fmla="*/ 69 w 77"/>
                <a:gd name="T1" fmla="*/ 5 h 33"/>
                <a:gd name="T2" fmla="*/ 60 w 77"/>
                <a:gd name="T3" fmla="*/ 2 h 33"/>
                <a:gd name="T4" fmla="*/ 49 w 77"/>
                <a:gd name="T5" fmla="*/ 2 h 33"/>
                <a:gd name="T6" fmla="*/ 45 w 77"/>
                <a:gd name="T7" fmla="*/ 4 h 33"/>
                <a:gd name="T8" fmla="*/ 40 w 77"/>
                <a:gd name="T9" fmla="*/ 6 h 33"/>
                <a:gd name="T10" fmla="*/ 33 w 77"/>
                <a:gd name="T11" fmla="*/ 0 h 33"/>
                <a:gd name="T12" fmla="*/ 27 w 77"/>
                <a:gd name="T13" fmla="*/ 2 h 33"/>
                <a:gd name="T14" fmla="*/ 16 w 77"/>
                <a:gd name="T15" fmla="*/ 4 h 33"/>
                <a:gd name="T16" fmla="*/ 15 w 77"/>
                <a:gd name="T17" fmla="*/ 8 h 33"/>
                <a:gd name="T18" fmla="*/ 11 w 77"/>
                <a:gd name="T19" fmla="*/ 12 h 33"/>
                <a:gd name="T20" fmla="*/ 1 w 77"/>
                <a:gd name="T21" fmla="*/ 13 h 33"/>
                <a:gd name="T22" fmla="*/ 0 w 77"/>
                <a:gd name="T23" fmla="*/ 20 h 33"/>
                <a:gd name="T24" fmla="*/ 0 w 77"/>
                <a:gd name="T25" fmla="*/ 25 h 33"/>
                <a:gd name="T26" fmla="*/ 7 w 77"/>
                <a:gd name="T27" fmla="*/ 29 h 33"/>
                <a:gd name="T28" fmla="*/ 11 w 77"/>
                <a:gd name="T29" fmla="*/ 33 h 33"/>
                <a:gd name="T30" fmla="*/ 27 w 77"/>
                <a:gd name="T31" fmla="*/ 30 h 33"/>
                <a:gd name="T32" fmla="*/ 28 w 77"/>
                <a:gd name="T33" fmla="*/ 26 h 33"/>
                <a:gd name="T34" fmla="*/ 33 w 77"/>
                <a:gd name="T35" fmla="*/ 26 h 33"/>
                <a:gd name="T36" fmla="*/ 40 w 77"/>
                <a:gd name="T37" fmla="*/ 25 h 33"/>
                <a:gd name="T38" fmla="*/ 45 w 77"/>
                <a:gd name="T39" fmla="*/ 25 h 33"/>
                <a:gd name="T40" fmla="*/ 49 w 77"/>
                <a:gd name="T41" fmla="*/ 21 h 33"/>
                <a:gd name="T42" fmla="*/ 54 w 77"/>
                <a:gd name="T43" fmla="*/ 17 h 33"/>
                <a:gd name="T44" fmla="*/ 60 w 77"/>
                <a:gd name="T45" fmla="*/ 18 h 33"/>
                <a:gd name="T46" fmla="*/ 64 w 77"/>
                <a:gd name="T47" fmla="*/ 20 h 33"/>
                <a:gd name="T48" fmla="*/ 68 w 77"/>
                <a:gd name="T49" fmla="*/ 21 h 33"/>
                <a:gd name="T50" fmla="*/ 72 w 77"/>
                <a:gd name="T51" fmla="*/ 21 h 33"/>
                <a:gd name="T52" fmla="*/ 72 w 77"/>
                <a:gd name="T53" fmla="*/ 20 h 33"/>
                <a:gd name="T54" fmla="*/ 76 w 77"/>
                <a:gd name="T55" fmla="*/ 12 h 33"/>
                <a:gd name="T56" fmla="*/ 73 w 77"/>
                <a:gd name="T57" fmla="*/ 8 h 33"/>
                <a:gd name="T58" fmla="*/ 70 w 77"/>
                <a:gd name="T59" fmla="*/ 6 h 33"/>
                <a:gd name="T60" fmla="*/ 70 w 77"/>
                <a:gd name="T61" fmla="*/ 6 h 33"/>
                <a:gd name="T62" fmla="*/ 70 w 77"/>
                <a:gd name="T63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33">
                  <a:moveTo>
                    <a:pt x="70" y="6"/>
                  </a:moveTo>
                  <a:lnTo>
                    <a:pt x="69" y="5"/>
                  </a:lnTo>
                  <a:lnTo>
                    <a:pt x="66" y="2"/>
                  </a:lnTo>
                  <a:lnTo>
                    <a:pt x="60" y="2"/>
                  </a:lnTo>
                  <a:lnTo>
                    <a:pt x="54" y="4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5" y="4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5" y="13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3" y="26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33" y="26"/>
                  </a:lnTo>
                  <a:lnTo>
                    <a:pt x="36" y="22"/>
                  </a:lnTo>
                  <a:lnTo>
                    <a:pt x="40" y="25"/>
                  </a:lnTo>
                  <a:lnTo>
                    <a:pt x="43" y="25"/>
                  </a:lnTo>
                  <a:lnTo>
                    <a:pt x="45" y="25"/>
                  </a:lnTo>
                  <a:lnTo>
                    <a:pt x="47" y="22"/>
                  </a:lnTo>
                  <a:lnTo>
                    <a:pt x="49" y="21"/>
                  </a:lnTo>
                  <a:lnTo>
                    <a:pt x="49" y="17"/>
                  </a:lnTo>
                  <a:lnTo>
                    <a:pt x="54" y="17"/>
                  </a:lnTo>
                  <a:lnTo>
                    <a:pt x="58" y="20"/>
                  </a:lnTo>
                  <a:lnTo>
                    <a:pt x="60" y="18"/>
                  </a:lnTo>
                  <a:lnTo>
                    <a:pt x="62" y="17"/>
                  </a:lnTo>
                  <a:lnTo>
                    <a:pt x="64" y="20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0" y="21"/>
                  </a:lnTo>
                  <a:lnTo>
                    <a:pt x="72" y="21"/>
                  </a:lnTo>
                  <a:lnTo>
                    <a:pt x="72" y="21"/>
                  </a:lnTo>
                  <a:lnTo>
                    <a:pt x="72" y="20"/>
                  </a:lnTo>
                  <a:lnTo>
                    <a:pt x="73" y="16"/>
                  </a:lnTo>
                  <a:lnTo>
                    <a:pt x="76" y="12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4" name="Freeform 109"/>
            <p:cNvSpPr>
              <a:spLocks/>
            </p:cNvSpPr>
            <p:nvPr/>
          </p:nvSpPr>
          <p:spPr bwMode="auto">
            <a:xfrm>
              <a:off x="6872605" y="4391110"/>
              <a:ext cx="810737" cy="435829"/>
            </a:xfrm>
            <a:custGeom>
              <a:avLst/>
              <a:gdLst>
                <a:gd name="T0" fmla="*/ 87 w 95"/>
                <a:gd name="T1" fmla="*/ 4 h 49"/>
                <a:gd name="T2" fmla="*/ 83 w 95"/>
                <a:gd name="T3" fmla="*/ 4 h 49"/>
                <a:gd name="T4" fmla="*/ 81 w 95"/>
                <a:gd name="T5" fmla="*/ 4 h 49"/>
                <a:gd name="T6" fmla="*/ 77 w 95"/>
                <a:gd name="T7" fmla="*/ 4 h 49"/>
                <a:gd name="T8" fmla="*/ 73 w 95"/>
                <a:gd name="T9" fmla="*/ 0 h 49"/>
                <a:gd name="T10" fmla="*/ 69 w 95"/>
                <a:gd name="T11" fmla="*/ 3 h 49"/>
                <a:gd name="T12" fmla="*/ 60 w 95"/>
                <a:gd name="T13" fmla="*/ 0 h 49"/>
                <a:gd name="T14" fmla="*/ 58 w 95"/>
                <a:gd name="T15" fmla="*/ 5 h 49"/>
                <a:gd name="T16" fmla="*/ 54 w 95"/>
                <a:gd name="T17" fmla="*/ 8 h 49"/>
                <a:gd name="T18" fmla="*/ 47 w 95"/>
                <a:gd name="T19" fmla="*/ 5 h 49"/>
                <a:gd name="T20" fmla="*/ 40 w 95"/>
                <a:gd name="T21" fmla="*/ 9 h 49"/>
                <a:gd name="T22" fmla="*/ 38 w 95"/>
                <a:gd name="T23" fmla="*/ 12 h 49"/>
                <a:gd name="T24" fmla="*/ 27 w 95"/>
                <a:gd name="T25" fmla="*/ 16 h 49"/>
                <a:gd name="T26" fmla="*/ 19 w 95"/>
                <a:gd name="T27" fmla="*/ 12 h 49"/>
                <a:gd name="T28" fmla="*/ 14 w 95"/>
                <a:gd name="T29" fmla="*/ 9 h 49"/>
                <a:gd name="T30" fmla="*/ 11 w 95"/>
                <a:gd name="T31" fmla="*/ 16 h 49"/>
                <a:gd name="T32" fmla="*/ 8 w 95"/>
                <a:gd name="T33" fmla="*/ 16 h 49"/>
                <a:gd name="T34" fmla="*/ 4 w 95"/>
                <a:gd name="T35" fmla="*/ 16 h 49"/>
                <a:gd name="T36" fmla="*/ 7 w 95"/>
                <a:gd name="T37" fmla="*/ 19 h 49"/>
                <a:gd name="T38" fmla="*/ 4 w 95"/>
                <a:gd name="T39" fmla="*/ 23 h 49"/>
                <a:gd name="T40" fmla="*/ 0 w 95"/>
                <a:gd name="T41" fmla="*/ 30 h 49"/>
                <a:gd name="T42" fmla="*/ 14 w 95"/>
                <a:gd name="T43" fmla="*/ 44 h 49"/>
                <a:gd name="T44" fmla="*/ 24 w 95"/>
                <a:gd name="T45" fmla="*/ 49 h 49"/>
                <a:gd name="T46" fmla="*/ 34 w 95"/>
                <a:gd name="T47" fmla="*/ 49 h 49"/>
                <a:gd name="T48" fmla="*/ 35 w 95"/>
                <a:gd name="T49" fmla="*/ 48 h 49"/>
                <a:gd name="T50" fmla="*/ 42 w 95"/>
                <a:gd name="T51" fmla="*/ 46 h 49"/>
                <a:gd name="T52" fmla="*/ 47 w 95"/>
                <a:gd name="T53" fmla="*/ 46 h 49"/>
                <a:gd name="T54" fmla="*/ 51 w 95"/>
                <a:gd name="T55" fmla="*/ 42 h 49"/>
                <a:gd name="T56" fmla="*/ 58 w 95"/>
                <a:gd name="T57" fmla="*/ 44 h 49"/>
                <a:gd name="T58" fmla="*/ 62 w 95"/>
                <a:gd name="T59" fmla="*/ 42 h 49"/>
                <a:gd name="T60" fmla="*/ 65 w 95"/>
                <a:gd name="T61" fmla="*/ 42 h 49"/>
                <a:gd name="T62" fmla="*/ 69 w 95"/>
                <a:gd name="T63" fmla="*/ 40 h 49"/>
                <a:gd name="T64" fmla="*/ 73 w 95"/>
                <a:gd name="T65" fmla="*/ 38 h 49"/>
                <a:gd name="T66" fmla="*/ 77 w 95"/>
                <a:gd name="T67" fmla="*/ 32 h 49"/>
                <a:gd name="T68" fmla="*/ 83 w 95"/>
                <a:gd name="T69" fmla="*/ 21 h 49"/>
                <a:gd name="T70" fmla="*/ 83 w 95"/>
                <a:gd name="T71" fmla="*/ 17 h 49"/>
                <a:gd name="T72" fmla="*/ 88 w 95"/>
                <a:gd name="T73" fmla="*/ 16 h 49"/>
                <a:gd name="T74" fmla="*/ 93 w 95"/>
                <a:gd name="T75" fmla="*/ 12 h 49"/>
                <a:gd name="T76" fmla="*/ 95 w 95"/>
                <a:gd name="T77" fmla="*/ 9 h 49"/>
                <a:gd name="T78" fmla="*/ 92 w 95"/>
                <a:gd name="T79" fmla="*/ 8 h 49"/>
                <a:gd name="T80" fmla="*/ 92 w 95"/>
                <a:gd name="T81" fmla="*/ 8 h 49"/>
                <a:gd name="T82" fmla="*/ 92 w 95"/>
                <a:gd name="T83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" h="49">
                  <a:moveTo>
                    <a:pt x="92" y="8"/>
                  </a:moveTo>
                  <a:lnTo>
                    <a:pt x="87" y="4"/>
                  </a:lnTo>
                  <a:lnTo>
                    <a:pt x="84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75" y="3"/>
                  </a:lnTo>
                  <a:lnTo>
                    <a:pt x="73" y="0"/>
                  </a:lnTo>
                  <a:lnTo>
                    <a:pt x="71" y="1"/>
                  </a:lnTo>
                  <a:lnTo>
                    <a:pt x="69" y="3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8" y="5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4" y="9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9"/>
                  </a:lnTo>
                  <a:lnTo>
                    <a:pt x="0" y="30"/>
                  </a:lnTo>
                  <a:lnTo>
                    <a:pt x="7" y="38"/>
                  </a:lnTo>
                  <a:lnTo>
                    <a:pt x="14" y="44"/>
                  </a:lnTo>
                  <a:lnTo>
                    <a:pt x="20" y="48"/>
                  </a:lnTo>
                  <a:lnTo>
                    <a:pt x="24" y="49"/>
                  </a:lnTo>
                  <a:lnTo>
                    <a:pt x="27" y="49"/>
                  </a:lnTo>
                  <a:lnTo>
                    <a:pt x="34" y="49"/>
                  </a:lnTo>
                  <a:lnTo>
                    <a:pt x="35" y="49"/>
                  </a:lnTo>
                  <a:lnTo>
                    <a:pt x="35" y="48"/>
                  </a:lnTo>
                  <a:lnTo>
                    <a:pt x="39" y="48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7" y="46"/>
                  </a:lnTo>
                  <a:lnTo>
                    <a:pt x="48" y="44"/>
                  </a:lnTo>
                  <a:lnTo>
                    <a:pt x="51" y="42"/>
                  </a:lnTo>
                  <a:lnTo>
                    <a:pt x="54" y="44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2" y="42"/>
                  </a:lnTo>
                  <a:lnTo>
                    <a:pt x="64" y="44"/>
                  </a:lnTo>
                  <a:lnTo>
                    <a:pt x="65" y="42"/>
                  </a:lnTo>
                  <a:lnTo>
                    <a:pt x="65" y="40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7" y="32"/>
                  </a:lnTo>
                  <a:lnTo>
                    <a:pt x="79" y="26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7" y="16"/>
                  </a:lnTo>
                  <a:lnTo>
                    <a:pt x="88" y="16"/>
                  </a:lnTo>
                  <a:lnTo>
                    <a:pt x="92" y="13"/>
                  </a:lnTo>
                  <a:lnTo>
                    <a:pt x="93" y="12"/>
                  </a:lnTo>
                  <a:lnTo>
                    <a:pt x="95" y="12"/>
                  </a:lnTo>
                  <a:lnTo>
                    <a:pt x="95" y="9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5" name="Freeform 110"/>
            <p:cNvSpPr>
              <a:spLocks noEditPoints="1"/>
            </p:cNvSpPr>
            <p:nvPr/>
          </p:nvSpPr>
          <p:spPr bwMode="auto">
            <a:xfrm>
              <a:off x="5711968" y="4622361"/>
              <a:ext cx="1484929" cy="1672139"/>
            </a:xfrm>
            <a:custGeom>
              <a:avLst/>
              <a:gdLst>
                <a:gd name="T0" fmla="*/ 114 w 174"/>
                <a:gd name="T1" fmla="*/ 162 h 188"/>
                <a:gd name="T2" fmla="*/ 95 w 174"/>
                <a:gd name="T3" fmla="*/ 161 h 188"/>
                <a:gd name="T4" fmla="*/ 86 w 174"/>
                <a:gd name="T5" fmla="*/ 168 h 188"/>
                <a:gd name="T6" fmla="*/ 113 w 174"/>
                <a:gd name="T7" fmla="*/ 180 h 188"/>
                <a:gd name="T8" fmla="*/ 127 w 174"/>
                <a:gd name="T9" fmla="*/ 181 h 188"/>
                <a:gd name="T10" fmla="*/ 132 w 174"/>
                <a:gd name="T11" fmla="*/ 158 h 188"/>
                <a:gd name="T12" fmla="*/ 126 w 174"/>
                <a:gd name="T13" fmla="*/ 161 h 188"/>
                <a:gd name="T14" fmla="*/ 170 w 174"/>
                <a:gd name="T15" fmla="*/ 119 h 188"/>
                <a:gd name="T16" fmla="*/ 140 w 174"/>
                <a:gd name="T17" fmla="*/ 104 h 188"/>
                <a:gd name="T18" fmla="*/ 135 w 174"/>
                <a:gd name="T19" fmla="*/ 92 h 188"/>
                <a:gd name="T20" fmla="*/ 109 w 174"/>
                <a:gd name="T21" fmla="*/ 80 h 188"/>
                <a:gd name="T22" fmla="*/ 93 w 174"/>
                <a:gd name="T23" fmla="*/ 60 h 188"/>
                <a:gd name="T24" fmla="*/ 82 w 174"/>
                <a:gd name="T25" fmla="*/ 40 h 188"/>
                <a:gd name="T26" fmla="*/ 79 w 174"/>
                <a:gd name="T27" fmla="*/ 31 h 188"/>
                <a:gd name="T28" fmla="*/ 87 w 174"/>
                <a:gd name="T29" fmla="*/ 27 h 188"/>
                <a:gd name="T30" fmla="*/ 98 w 174"/>
                <a:gd name="T31" fmla="*/ 24 h 188"/>
                <a:gd name="T32" fmla="*/ 97 w 174"/>
                <a:gd name="T33" fmla="*/ 14 h 188"/>
                <a:gd name="T34" fmla="*/ 86 w 174"/>
                <a:gd name="T35" fmla="*/ 8 h 188"/>
                <a:gd name="T36" fmla="*/ 74 w 174"/>
                <a:gd name="T37" fmla="*/ 3 h 188"/>
                <a:gd name="T38" fmla="*/ 61 w 174"/>
                <a:gd name="T39" fmla="*/ 6 h 188"/>
                <a:gd name="T40" fmla="*/ 51 w 174"/>
                <a:gd name="T41" fmla="*/ 8 h 188"/>
                <a:gd name="T42" fmla="*/ 47 w 174"/>
                <a:gd name="T43" fmla="*/ 14 h 188"/>
                <a:gd name="T44" fmla="*/ 39 w 174"/>
                <a:gd name="T45" fmla="*/ 10 h 188"/>
                <a:gd name="T46" fmla="*/ 35 w 174"/>
                <a:gd name="T47" fmla="*/ 18 h 188"/>
                <a:gd name="T48" fmla="*/ 26 w 174"/>
                <a:gd name="T49" fmla="*/ 14 h 188"/>
                <a:gd name="T50" fmla="*/ 18 w 174"/>
                <a:gd name="T51" fmla="*/ 20 h 188"/>
                <a:gd name="T52" fmla="*/ 5 w 174"/>
                <a:gd name="T53" fmla="*/ 22 h 188"/>
                <a:gd name="T54" fmla="*/ 4 w 174"/>
                <a:gd name="T55" fmla="*/ 35 h 188"/>
                <a:gd name="T56" fmla="*/ 5 w 174"/>
                <a:gd name="T57" fmla="*/ 44 h 188"/>
                <a:gd name="T58" fmla="*/ 13 w 174"/>
                <a:gd name="T59" fmla="*/ 52 h 188"/>
                <a:gd name="T60" fmla="*/ 12 w 174"/>
                <a:gd name="T61" fmla="*/ 59 h 188"/>
                <a:gd name="T62" fmla="*/ 25 w 174"/>
                <a:gd name="T63" fmla="*/ 52 h 188"/>
                <a:gd name="T64" fmla="*/ 49 w 174"/>
                <a:gd name="T65" fmla="*/ 56 h 188"/>
                <a:gd name="T66" fmla="*/ 62 w 174"/>
                <a:gd name="T67" fmla="*/ 79 h 188"/>
                <a:gd name="T68" fmla="*/ 74 w 174"/>
                <a:gd name="T69" fmla="*/ 88 h 188"/>
                <a:gd name="T70" fmla="*/ 93 w 174"/>
                <a:gd name="T71" fmla="*/ 105 h 188"/>
                <a:gd name="T72" fmla="*/ 105 w 174"/>
                <a:gd name="T73" fmla="*/ 107 h 188"/>
                <a:gd name="T74" fmla="*/ 113 w 174"/>
                <a:gd name="T75" fmla="*/ 117 h 188"/>
                <a:gd name="T76" fmla="*/ 123 w 174"/>
                <a:gd name="T77" fmla="*/ 124 h 188"/>
                <a:gd name="T78" fmla="*/ 132 w 174"/>
                <a:gd name="T79" fmla="*/ 127 h 188"/>
                <a:gd name="T80" fmla="*/ 140 w 174"/>
                <a:gd name="T81" fmla="*/ 149 h 188"/>
                <a:gd name="T82" fmla="*/ 132 w 174"/>
                <a:gd name="T83" fmla="*/ 161 h 188"/>
                <a:gd name="T84" fmla="*/ 147 w 174"/>
                <a:gd name="T85" fmla="*/ 154 h 188"/>
                <a:gd name="T86" fmla="*/ 154 w 174"/>
                <a:gd name="T87" fmla="*/ 144 h 188"/>
                <a:gd name="T88" fmla="*/ 144 w 174"/>
                <a:gd name="T89" fmla="*/ 131 h 188"/>
                <a:gd name="T90" fmla="*/ 160 w 174"/>
                <a:gd name="T91" fmla="*/ 123 h 188"/>
                <a:gd name="T92" fmla="*/ 171 w 174"/>
                <a:gd name="T93" fmla="*/ 131 h 188"/>
                <a:gd name="T94" fmla="*/ 171 w 174"/>
                <a:gd name="T95" fmla="*/ 120 h 188"/>
                <a:gd name="T96" fmla="*/ 171 w 174"/>
                <a:gd name="T97" fmla="*/ 120 h 188"/>
                <a:gd name="T98" fmla="*/ 25 w 174"/>
                <a:gd name="T99" fmla="*/ 145 h 188"/>
                <a:gd name="T100" fmla="*/ 25 w 174"/>
                <a:gd name="T101" fmla="*/ 145 h 188"/>
                <a:gd name="T102" fmla="*/ 39 w 174"/>
                <a:gd name="T103" fmla="*/ 107 h 188"/>
                <a:gd name="T104" fmla="*/ 25 w 174"/>
                <a:gd name="T105" fmla="*/ 113 h 188"/>
                <a:gd name="T106" fmla="*/ 25 w 174"/>
                <a:gd name="T107" fmla="*/ 123 h 188"/>
                <a:gd name="T108" fmla="*/ 26 w 174"/>
                <a:gd name="T109" fmla="*/ 132 h 188"/>
                <a:gd name="T110" fmla="*/ 30 w 174"/>
                <a:gd name="T111" fmla="*/ 148 h 188"/>
                <a:gd name="T112" fmla="*/ 42 w 174"/>
                <a:gd name="T113" fmla="*/ 141 h 188"/>
                <a:gd name="T114" fmla="*/ 43 w 174"/>
                <a:gd name="T115" fmla="*/ 123 h 188"/>
                <a:gd name="T116" fmla="*/ 42 w 174"/>
                <a:gd name="T117" fmla="*/ 111 h 188"/>
                <a:gd name="T118" fmla="*/ 42 w 174"/>
                <a:gd name="T119" fmla="*/ 11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4" h="188">
                  <a:moveTo>
                    <a:pt x="126" y="161"/>
                  </a:moveTo>
                  <a:lnTo>
                    <a:pt x="123" y="161"/>
                  </a:lnTo>
                  <a:lnTo>
                    <a:pt x="122" y="161"/>
                  </a:lnTo>
                  <a:lnTo>
                    <a:pt x="118" y="161"/>
                  </a:lnTo>
                  <a:lnTo>
                    <a:pt x="114" y="162"/>
                  </a:lnTo>
                  <a:lnTo>
                    <a:pt x="106" y="162"/>
                  </a:lnTo>
                  <a:lnTo>
                    <a:pt x="105" y="162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5" y="161"/>
                  </a:lnTo>
                  <a:lnTo>
                    <a:pt x="91" y="162"/>
                  </a:lnTo>
                  <a:lnTo>
                    <a:pt x="90" y="161"/>
                  </a:lnTo>
                  <a:lnTo>
                    <a:pt x="86" y="164"/>
                  </a:lnTo>
                  <a:lnTo>
                    <a:pt x="86" y="166"/>
                  </a:lnTo>
                  <a:lnTo>
                    <a:pt x="86" y="168"/>
                  </a:lnTo>
                  <a:lnTo>
                    <a:pt x="87" y="170"/>
                  </a:lnTo>
                  <a:lnTo>
                    <a:pt x="91" y="170"/>
                  </a:lnTo>
                  <a:lnTo>
                    <a:pt x="97" y="174"/>
                  </a:lnTo>
                  <a:lnTo>
                    <a:pt x="101" y="177"/>
                  </a:lnTo>
                  <a:lnTo>
                    <a:pt x="113" y="180"/>
                  </a:lnTo>
                  <a:lnTo>
                    <a:pt x="114" y="184"/>
                  </a:lnTo>
                  <a:lnTo>
                    <a:pt x="118" y="188"/>
                  </a:lnTo>
                  <a:lnTo>
                    <a:pt x="126" y="188"/>
                  </a:lnTo>
                  <a:lnTo>
                    <a:pt x="126" y="184"/>
                  </a:lnTo>
                  <a:lnTo>
                    <a:pt x="127" y="181"/>
                  </a:lnTo>
                  <a:lnTo>
                    <a:pt x="127" y="177"/>
                  </a:lnTo>
                  <a:lnTo>
                    <a:pt x="126" y="174"/>
                  </a:lnTo>
                  <a:lnTo>
                    <a:pt x="126" y="170"/>
                  </a:lnTo>
                  <a:lnTo>
                    <a:pt x="127" y="166"/>
                  </a:lnTo>
                  <a:lnTo>
                    <a:pt x="132" y="158"/>
                  </a:lnTo>
                  <a:lnTo>
                    <a:pt x="130" y="158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close/>
                  <a:moveTo>
                    <a:pt x="171" y="120"/>
                  </a:moveTo>
                  <a:lnTo>
                    <a:pt x="170" y="119"/>
                  </a:lnTo>
                  <a:lnTo>
                    <a:pt x="162" y="115"/>
                  </a:lnTo>
                  <a:lnTo>
                    <a:pt x="156" y="111"/>
                  </a:lnTo>
                  <a:lnTo>
                    <a:pt x="150" y="107"/>
                  </a:lnTo>
                  <a:lnTo>
                    <a:pt x="144" y="105"/>
                  </a:lnTo>
                  <a:lnTo>
                    <a:pt x="140" y="104"/>
                  </a:lnTo>
                  <a:lnTo>
                    <a:pt x="135" y="100"/>
                  </a:lnTo>
                  <a:lnTo>
                    <a:pt x="136" y="97"/>
                  </a:lnTo>
                  <a:lnTo>
                    <a:pt x="139" y="93"/>
                  </a:lnTo>
                  <a:lnTo>
                    <a:pt x="139" y="92"/>
                  </a:lnTo>
                  <a:lnTo>
                    <a:pt x="135" y="92"/>
                  </a:lnTo>
                  <a:lnTo>
                    <a:pt x="131" y="92"/>
                  </a:lnTo>
                  <a:lnTo>
                    <a:pt x="126" y="92"/>
                  </a:lnTo>
                  <a:lnTo>
                    <a:pt x="122" y="91"/>
                  </a:lnTo>
                  <a:lnTo>
                    <a:pt x="113" y="84"/>
                  </a:lnTo>
                  <a:lnTo>
                    <a:pt x="109" y="80"/>
                  </a:lnTo>
                  <a:lnTo>
                    <a:pt x="106" y="77"/>
                  </a:lnTo>
                  <a:lnTo>
                    <a:pt x="105" y="71"/>
                  </a:lnTo>
                  <a:lnTo>
                    <a:pt x="101" y="63"/>
                  </a:lnTo>
                  <a:lnTo>
                    <a:pt x="97" y="62"/>
                  </a:lnTo>
                  <a:lnTo>
                    <a:pt x="93" y="60"/>
                  </a:lnTo>
                  <a:lnTo>
                    <a:pt x="87" y="56"/>
                  </a:lnTo>
                  <a:lnTo>
                    <a:pt x="83" y="52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3" y="39"/>
                  </a:lnTo>
                  <a:lnTo>
                    <a:pt x="83" y="36"/>
                  </a:lnTo>
                  <a:lnTo>
                    <a:pt x="82" y="36"/>
                  </a:lnTo>
                  <a:lnTo>
                    <a:pt x="79" y="31"/>
                  </a:lnTo>
                  <a:lnTo>
                    <a:pt x="82" y="30"/>
                  </a:lnTo>
                  <a:lnTo>
                    <a:pt x="86" y="27"/>
                  </a:lnTo>
                  <a:lnTo>
                    <a:pt x="83" y="30"/>
                  </a:lnTo>
                  <a:lnTo>
                    <a:pt x="86" y="30"/>
                  </a:lnTo>
                  <a:lnTo>
                    <a:pt x="87" y="27"/>
                  </a:lnTo>
                  <a:lnTo>
                    <a:pt x="91" y="26"/>
                  </a:lnTo>
                  <a:lnTo>
                    <a:pt x="95" y="23"/>
                  </a:lnTo>
                  <a:lnTo>
                    <a:pt x="97" y="23"/>
                  </a:lnTo>
                  <a:lnTo>
                    <a:pt x="97" y="26"/>
                  </a:lnTo>
                  <a:lnTo>
                    <a:pt x="98" y="24"/>
                  </a:lnTo>
                  <a:lnTo>
                    <a:pt x="101" y="23"/>
                  </a:lnTo>
                  <a:lnTo>
                    <a:pt x="101" y="22"/>
                  </a:lnTo>
                  <a:lnTo>
                    <a:pt x="99" y="20"/>
                  </a:lnTo>
                  <a:lnTo>
                    <a:pt x="101" y="16"/>
                  </a:lnTo>
                  <a:lnTo>
                    <a:pt x="97" y="14"/>
                  </a:lnTo>
                  <a:lnTo>
                    <a:pt x="99" y="12"/>
                  </a:lnTo>
                  <a:lnTo>
                    <a:pt x="101" y="10"/>
                  </a:lnTo>
                  <a:lnTo>
                    <a:pt x="99" y="10"/>
                  </a:lnTo>
                  <a:lnTo>
                    <a:pt x="95" y="10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70" y="3"/>
                  </a:lnTo>
                  <a:lnTo>
                    <a:pt x="69" y="3"/>
                  </a:lnTo>
                  <a:lnTo>
                    <a:pt x="66" y="3"/>
                  </a:lnTo>
                  <a:lnTo>
                    <a:pt x="65" y="4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5" y="10"/>
                  </a:lnTo>
                  <a:lnTo>
                    <a:pt x="51" y="8"/>
                  </a:lnTo>
                  <a:lnTo>
                    <a:pt x="49" y="10"/>
                  </a:lnTo>
                  <a:lnTo>
                    <a:pt x="49" y="12"/>
                  </a:lnTo>
                  <a:lnTo>
                    <a:pt x="51" y="14"/>
                  </a:lnTo>
                  <a:lnTo>
                    <a:pt x="49" y="16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3" y="20"/>
                  </a:lnTo>
                  <a:lnTo>
                    <a:pt x="29" y="18"/>
                  </a:lnTo>
                  <a:lnTo>
                    <a:pt x="26" y="14"/>
                  </a:lnTo>
                  <a:lnTo>
                    <a:pt x="25" y="12"/>
                  </a:lnTo>
                  <a:lnTo>
                    <a:pt x="21" y="14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5" y="27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5" y="40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8"/>
                  </a:lnTo>
                  <a:lnTo>
                    <a:pt x="5" y="50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3" y="56"/>
                  </a:lnTo>
                  <a:lnTo>
                    <a:pt x="13" y="58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6" y="60"/>
                  </a:lnTo>
                  <a:lnTo>
                    <a:pt x="21" y="58"/>
                  </a:lnTo>
                  <a:lnTo>
                    <a:pt x="22" y="56"/>
                  </a:lnTo>
                  <a:lnTo>
                    <a:pt x="25" y="52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1" y="58"/>
                  </a:lnTo>
                  <a:lnTo>
                    <a:pt x="53" y="62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62" y="79"/>
                  </a:lnTo>
                  <a:lnTo>
                    <a:pt x="65" y="80"/>
                  </a:lnTo>
                  <a:lnTo>
                    <a:pt x="65" y="84"/>
                  </a:lnTo>
                  <a:lnTo>
                    <a:pt x="69" y="84"/>
                  </a:lnTo>
                  <a:lnTo>
                    <a:pt x="70" y="84"/>
                  </a:lnTo>
                  <a:lnTo>
                    <a:pt x="74" y="88"/>
                  </a:lnTo>
                  <a:lnTo>
                    <a:pt x="75" y="91"/>
                  </a:lnTo>
                  <a:lnTo>
                    <a:pt x="78" y="92"/>
                  </a:lnTo>
                  <a:lnTo>
                    <a:pt x="86" y="100"/>
                  </a:lnTo>
                  <a:lnTo>
                    <a:pt x="91" y="104"/>
                  </a:lnTo>
                  <a:lnTo>
                    <a:pt x="93" y="105"/>
                  </a:lnTo>
                  <a:lnTo>
                    <a:pt x="95" y="105"/>
                  </a:lnTo>
                  <a:lnTo>
                    <a:pt x="99" y="105"/>
                  </a:lnTo>
                  <a:lnTo>
                    <a:pt x="103" y="105"/>
                  </a:lnTo>
                  <a:lnTo>
                    <a:pt x="105" y="105"/>
                  </a:lnTo>
                  <a:lnTo>
                    <a:pt x="105" y="107"/>
                  </a:lnTo>
                  <a:lnTo>
                    <a:pt x="106" y="111"/>
                  </a:lnTo>
                  <a:lnTo>
                    <a:pt x="110" y="113"/>
                  </a:lnTo>
                  <a:lnTo>
                    <a:pt x="113" y="113"/>
                  </a:lnTo>
                  <a:lnTo>
                    <a:pt x="114" y="113"/>
                  </a:lnTo>
                  <a:lnTo>
                    <a:pt x="113" y="117"/>
                  </a:lnTo>
                  <a:lnTo>
                    <a:pt x="118" y="115"/>
                  </a:lnTo>
                  <a:lnTo>
                    <a:pt x="119" y="117"/>
                  </a:lnTo>
                  <a:lnTo>
                    <a:pt x="122" y="119"/>
                  </a:lnTo>
                  <a:lnTo>
                    <a:pt x="122" y="123"/>
                  </a:lnTo>
                  <a:lnTo>
                    <a:pt x="123" y="124"/>
                  </a:lnTo>
                  <a:lnTo>
                    <a:pt x="126" y="124"/>
                  </a:lnTo>
                  <a:lnTo>
                    <a:pt x="127" y="127"/>
                  </a:lnTo>
                  <a:lnTo>
                    <a:pt x="130" y="127"/>
                  </a:lnTo>
                  <a:lnTo>
                    <a:pt x="131" y="127"/>
                  </a:lnTo>
                  <a:lnTo>
                    <a:pt x="132" y="127"/>
                  </a:lnTo>
                  <a:lnTo>
                    <a:pt x="135" y="132"/>
                  </a:lnTo>
                  <a:lnTo>
                    <a:pt x="136" y="136"/>
                  </a:lnTo>
                  <a:lnTo>
                    <a:pt x="139" y="144"/>
                  </a:lnTo>
                  <a:lnTo>
                    <a:pt x="140" y="145"/>
                  </a:lnTo>
                  <a:lnTo>
                    <a:pt x="140" y="149"/>
                  </a:lnTo>
                  <a:lnTo>
                    <a:pt x="139" y="150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2" y="158"/>
                  </a:lnTo>
                  <a:lnTo>
                    <a:pt x="132" y="161"/>
                  </a:lnTo>
                  <a:lnTo>
                    <a:pt x="132" y="162"/>
                  </a:lnTo>
                  <a:lnTo>
                    <a:pt x="135" y="164"/>
                  </a:lnTo>
                  <a:lnTo>
                    <a:pt x="136" y="164"/>
                  </a:lnTo>
                  <a:lnTo>
                    <a:pt x="143" y="158"/>
                  </a:lnTo>
                  <a:lnTo>
                    <a:pt x="147" y="154"/>
                  </a:lnTo>
                  <a:lnTo>
                    <a:pt x="147" y="153"/>
                  </a:lnTo>
                  <a:lnTo>
                    <a:pt x="147" y="149"/>
                  </a:lnTo>
                  <a:lnTo>
                    <a:pt x="150" y="148"/>
                  </a:lnTo>
                  <a:lnTo>
                    <a:pt x="154" y="145"/>
                  </a:lnTo>
                  <a:lnTo>
                    <a:pt x="154" y="144"/>
                  </a:lnTo>
                  <a:lnTo>
                    <a:pt x="154" y="137"/>
                  </a:lnTo>
                  <a:lnTo>
                    <a:pt x="150" y="136"/>
                  </a:lnTo>
                  <a:lnTo>
                    <a:pt x="147" y="135"/>
                  </a:lnTo>
                  <a:lnTo>
                    <a:pt x="144" y="132"/>
                  </a:lnTo>
                  <a:lnTo>
                    <a:pt x="144" y="131"/>
                  </a:lnTo>
                  <a:lnTo>
                    <a:pt x="148" y="123"/>
                  </a:lnTo>
                  <a:lnTo>
                    <a:pt x="150" y="119"/>
                  </a:lnTo>
                  <a:lnTo>
                    <a:pt x="156" y="119"/>
                  </a:lnTo>
                  <a:lnTo>
                    <a:pt x="156" y="120"/>
                  </a:lnTo>
                  <a:lnTo>
                    <a:pt x="160" y="123"/>
                  </a:lnTo>
                  <a:lnTo>
                    <a:pt x="163" y="123"/>
                  </a:lnTo>
                  <a:lnTo>
                    <a:pt x="166" y="124"/>
                  </a:lnTo>
                  <a:lnTo>
                    <a:pt x="167" y="128"/>
                  </a:lnTo>
                  <a:lnTo>
                    <a:pt x="170" y="131"/>
                  </a:lnTo>
                  <a:lnTo>
                    <a:pt x="171" y="131"/>
                  </a:lnTo>
                  <a:lnTo>
                    <a:pt x="174" y="128"/>
                  </a:lnTo>
                  <a:lnTo>
                    <a:pt x="174" y="127"/>
                  </a:lnTo>
                  <a:lnTo>
                    <a:pt x="174" y="12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close/>
                  <a:moveTo>
                    <a:pt x="25" y="145"/>
                  </a:moveTo>
                  <a:lnTo>
                    <a:pt x="26" y="144"/>
                  </a:lnTo>
                  <a:lnTo>
                    <a:pt x="25" y="144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close/>
                  <a:moveTo>
                    <a:pt x="42" y="111"/>
                  </a:moveTo>
                  <a:lnTo>
                    <a:pt x="43" y="109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39" y="107"/>
                  </a:lnTo>
                  <a:lnTo>
                    <a:pt x="38" y="105"/>
                  </a:lnTo>
                  <a:lnTo>
                    <a:pt x="35" y="105"/>
                  </a:lnTo>
                  <a:lnTo>
                    <a:pt x="34" y="107"/>
                  </a:lnTo>
                  <a:lnTo>
                    <a:pt x="29" y="111"/>
                  </a:lnTo>
                  <a:lnTo>
                    <a:pt x="25" y="113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2" y="117"/>
                  </a:lnTo>
                  <a:lnTo>
                    <a:pt x="25" y="119"/>
                  </a:lnTo>
                  <a:lnTo>
                    <a:pt x="25" y="123"/>
                  </a:lnTo>
                  <a:lnTo>
                    <a:pt x="26" y="124"/>
                  </a:lnTo>
                  <a:lnTo>
                    <a:pt x="25" y="128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26" y="132"/>
                  </a:lnTo>
                  <a:lnTo>
                    <a:pt x="25" y="132"/>
                  </a:lnTo>
                  <a:lnTo>
                    <a:pt x="25" y="140"/>
                  </a:lnTo>
                  <a:lnTo>
                    <a:pt x="26" y="144"/>
                  </a:lnTo>
                  <a:lnTo>
                    <a:pt x="29" y="148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4" y="145"/>
                  </a:lnTo>
                  <a:lnTo>
                    <a:pt x="34" y="141"/>
                  </a:lnTo>
                  <a:lnTo>
                    <a:pt x="38" y="141"/>
                  </a:lnTo>
                  <a:lnTo>
                    <a:pt x="42" y="141"/>
                  </a:lnTo>
                  <a:lnTo>
                    <a:pt x="43" y="140"/>
                  </a:lnTo>
                  <a:lnTo>
                    <a:pt x="43" y="136"/>
                  </a:lnTo>
                  <a:lnTo>
                    <a:pt x="43" y="131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6" y="119"/>
                  </a:lnTo>
                  <a:lnTo>
                    <a:pt x="46" y="115"/>
                  </a:lnTo>
                  <a:lnTo>
                    <a:pt x="43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close/>
                </a:path>
              </a:pathLst>
            </a:custGeom>
            <a:solidFill>
              <a:srgbClr val="7030A0"/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0" name="Freeform 115"/>
            <p:cNvSpPr>
              <a:spLocks noEditPoints="1"/>
            </p:cNvSpPr>
            <p:nvPr/>
          </p:nvSpPr>
          <p:spPr bwMode="auto">
            <a:xfrm>
              <a:off x="4056358" y="2523295"/>
              <a:ext cx="1100896" cy="1645458"/>
            </a:xfrm>
            <a:custGeom>
              <a:avLst/>
              <a:gdLst>
                <a:gd name="T0" fmla="*/ 32 w 129"/>
                <a:gd name="T1" fmla="*/ 105 h 185"/>
                <a:gd name="T2" fmla="*/ 25 w 129"/>
                <a:gd name="T3" fmla="*/ 94 h 185"/>
                <a:gd name="T4" fmla="*/ 8 w 129"/>
                <a:gd name="T5" fmla="*/ 104 h 185"/>
                <a:gd name="T6" fmla="*/ 12 w 129"/>
                <a:gd name="T7" fmla="*/ 112 h 185"/>
                <a:gd name="T8" fmla="*/ 21 w 129"/>
                <a:gd name="T9" fmla="*/ 114 h 185"/>
                <a:gd name="T10" fmla="*/ 26 w 129"/>
                <a:gd name="T11" fmla="*/ 114 h 185"/>
                <a:gd name="T12" fmla="*/ 30 w 129"/>
                <a:gd name="T13" fmla="*/ 44 h 185"/>
                <a:gd name="T14" fmla="*/ 22 w 129"/>
                <a:gd name="T15" fmla="*/ 44 h 185"/>
                <a:gd name="T16" fmla="*/ 21 w 129"/>
                <a:gd name="T17" fmla="*/ 52 h 185"/>
                <a:gd name="T18" fmla="*/ 101 w 129"/>
                <a:gd name="T19" fmla="*/ 0 h 185"/>
                <a:gd name="T20" fmla="*/ 75 w 129"/>
                <a:gd name="T21" fmla="*/ 33 h 185"/>
                <a:gd name="T22" fmla="*/ 69 w 129"/>
                <a:gd name="T23" fmla="*/ 29 h 185"/>
                <a:gd name="T24" fmla="*/ 75 w 129"/>
                <a:gd name="T25" fmla="*/ 33 h 185"/>
                <a:gd name="T26" fmla="*/ 105 w 129"/>
                <a:gd name="T27" fmla="*/ 7 h 185"/>
                <a:gd name="T28" fmla="*/ 95 w 129"/>
                <a:gd name="T29" fmla="*/ 8 h 185"/>
                <a:gd name="T30" fmla="*/ 114 w 129"/>
                <a:gd name="T31" fmla="*/ 134 h 185"/>
                <a:gd name="T32" fmla="*/ 105 w 129"/>
                <a:gd name="T33" fmla="*/ 122 h 185"/>
                <a:gd name="T34" fmla="*/ 101 w 129"/>
                <a:gd name="T35" fmla="*/ 108 h 185"/>
                <a:gd name="T36" fmla="*/ 75 w 129"/>
                <a:gd name="T37" fmla="*/ 81 h 185"/>
                <a:gd name="T38" fmla="*/ 74 w 129"/>
                <a:gd name="T39" fmla="*/ 77 h 185"/>
                <a:gd name="T40" fmla="*/ 85 w 129"/>
                <a:gd name="T41" fmla="*/ 52 h 185"/>
                <a:gd name="T42" fmla="*/ 61 w 129"/>
                <a:gd name="T43" fmla="*/ 51 h 185"/>
                <a:gd name="T44" fmla="*/ 66 w 129"/>
                <a:gd name="T45" fmla="*/ 37 h 185"/>
                <a:gd name="T46" fmla="*/ 45 w 129"/>
                <a:gd name="T47" fmla="*/ 43 h 185"/>
                <a:gd name="T48" fmla="*/ 36 w 129"/>
                <a:gd name="T49" fmla="*/ 52 h 185"/>
                <a:gd name="T50" fmla="*/ 38 w 129"/>
                <a:gd name="T51" fmla="*/ 61 h 185"/>
                <a:gd name="T52" fmla="*/ 28 w 129"/>
                <a:gd name="T53" fmla="*/ 69 h 185"/>
                <a:gd name="T54" fmla="*/ 40 w 129"/>
                <a:gd name="T55" fmla="*/ 73 h 185"/>
                <a:gd name="T56" fmla="*/ 38 w 129"/>
                <a:gd name="T57" fmla="*/ 85 h 185"/>
                <a:gd name="T58" fmla="*/ 45 w 129"/>
                <a:gd name="T59" fmla="*/ 81 h 185"/>
                <a:gd name="T60" fmla="*/ 45 w 129"/>
                <a:gd name="T61" fmla="*/ 86 h 185"/>
                <a:gd name="T62" fmla="*/ 44 w 129"/>
                <a:gd name="T63" fmla="*/ 105 h 185"/>
                <a:gd name="T64" fmla="*/ 61 w 129"/>
                <a:gd name="T65" fmla="*/ 98 h 185"/>
                <a:gd name="T66" fmla="*/ 66 w 129"/>
                <a:gd name="T67" fmla="*/ 112 h 185"/>
                <a:gd name="T68" fmla="*/ 66 w 129"/>
                <a:gd name="T69" fmla="*/ 125 h 185"/>
                <a:gd name="T70" fmla="*/ 49 w 129"/>
                <a:gd name="T71" fmla="*/ 126 h 185"/>
                <a:gd name="T72" fmla="*/ 48 w 129"/>
                <a:gd name="T73" fmla="*/ 134 h 185"/>
                <a:gd name="T74" fmla="*/ 48 w 129"/>
                <a:gd name="T75" fmla="*/ 145 h 185"/>
                <a:gd name="T76" fmla="*/ 40 w 129"/>
                <a:gd name="T77" fmla="*/ 157 h 185"/>
                <a:gd name="T78" fmla="*/ 57 w 129"/>
                <a:gd name="T79" fmla="*/ 161 h 185"/>
                <a:gd name="T80" fmla="*/ 57 w 129"/>
                <a:gd name="T81" fmla="*/ 165 h 185"/>
                <a:gd name="T82" fmla="*/ 34 w 129"/>
                <a:gd name="T83" fmla="*/ 175 h 185"/>
                <a:gd name="T84" fmla="*/ 34 w 129"/>
                <a:gd name="T85" fmla="*/ 183 h 185"/>
                <a:gd name="T86" fmla="*/ 54 w 129"/>
                <a:gd name="T87" fmla="*/ 178 h 185"/>
                <a:gd name="T88" fmla="*/ 75 w 129"/>
                <a:gd name="T89" fmla="*/ 174 h 185"/>
                <a:gd name="T90" fmla="*/ 93 w 129"/>
                <a:gd name="T91" fmla="*/ 171 h 185"/>
                <a:gd name="T92" fmla="*/ 122 w 129"/>
                <a:gd name="T93" fmla="*/ 166 h 185"/>
                <a:gd name="T94" fmla="*/ 118 w 129"/>
                <a:gd name="T95" fmla="*/ 156 h 185"/>
                <a:gd name="T96" fmla="*/ 129 w 129"/>
                <a:gd name="T97" fmla="*/ 145 h 185"/>
                <a:gd name="T98" fmla="*/ 126 w 129"/>
                <a:gd name="T99" fmla="*/ 134 h 185"/>
                <a:gd name="T100" fmla="*/ 71 w 129"/>
                <a:gd name="T101" fmla="*/ 73 h 185"/>
                <a:gd name="T102" fmla="*/ 28 w 129"/>
                <a:gd name="T103" fmla="*/ 56 h 185"/>
                <a:gd name="T104" fmla="*/ 32 w 129"/>
                <a:gd name="T105" fmla="*/ 64 h 185"/>
                <a:gd name="T106" fmla="*/ 32 w 129"/>
                <a:gd name="T107" fmla="*/ 57 h 185"/>
                <a:gd name="T108" fmla="*/ 34 w 129"/>
                <a:gd name="T109" fmla="*/ 88 h 185"/>
                <a:gd name="T110" fmla="*/ 44 w 129"/>
                <a:gd name="T111" fmla="*/ 86 h 185"/>
                <a:gd name="T112" fmla="*/ 44 w 129"/>
                <a:gd name="T113" fmla="*/ 86 h 185"/>
                <a:gd name="T114" fmla="*/ 36 w 129"/>
                <a:gd name="T115" fmla="*/ 75 h 185"/>
                <a:gd name="T116" fmla="*/ 28 w 129"/>
                <a:gd name="T117" fmla="*/ 7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" h="185">
                  <a:moveTo>
                    <a:pt x="26" y="114"/>
                  </a:moveTo>
                  <a:lnTo>
                    <a:pt x="28" y="113"/>
                  </a:lnTo>
                  <a:lnTo>
                    <a:pt x="30" y="112"/>
                  </a:lnTo>
                  <a:lnTo>
                    <a:pt x="32" y="112"/>
                  </a:lnTo>
                  <a:lnTo>
                    <a:pt x="34" y="109"/>
                  </a:lnTo>
                  <a:lnTo>
                    <a:pt x="32" y="109"/>
                  </a:lnTo>
                  <a:lnTo>
                    <a:pt x="32" y="108"/>
                  </a:lnTo>
                  <a:lnTo>
                    <a:pt x="32" y="105"/>
                  </a:lnTo>
                  <a:lnTo>
                    <a:pt x="34" y="108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32" y="101"/>
                  </a:lnTo>
                  <a:lnTo>
                    <a:pt x="30" y="100"/>
                  </a:lnTo>
                  <a:lnTo>
                    <a:pt x="26" y="96"/>
                  </a:lnTo>
                  <a:lnTo>
                    <a:pt x="25" y="94"/>
                  </a:lnTo>
                  <a:lnTo>
                    <a:pt x="21" y="94"/>
                  </a:lnTo>
                  <a:lnTo>
                    <a:pt x="18" y="96"/>
                  </a:lnTo>
                  <a:lnTo>
                    <a:pt x="17" y="96"/>
                  </a:lnTo>
                  <a:lnTo>
                    <a:pt x="14" y="98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9" y="100"/>
                  </a:lnTo>
                  <a:lnTo>
                    <a:pt x="8" y="104"/>
                  </a:lnTo>
                  <a:lnTo>
                    <a:pt x="5" y="104"/>
                  </a:lnTo>
                  <a:lnTo>
                    <a:pt x="4" y="104"/>
                  </a:lnTo>
                  <a:lnTo>
                    <a:pt x="5" y="105"/>
                  </a:lnTo>
                  <a:lnTo>
                    <a:pt x="0" y="108"/>
                  </a:lnTo>
                  <a:lnTo>
                    <a:pt x="1" y="109"/>
                  </a:lnTo>
                  <a:lnTo>
                    <a:pt x="8" y="113"/>
                  </a:lnTo>
                  <a:lnTo>
                    <a:pt x="9" y="113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21" y="114"/>
                  </a:lnTo>
                  <a:lnTo>
                    <a:pt x="25" y="113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  <a:moveTo>
                    <a:pt x="21" y="52"/>
                  </a:moveTo>
                  <a:lnTo>
                    <a:pt x="22" y="51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0" y="43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18" y="51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close/>
                  <a:moveTo>
                    <a:pt x="98" y="0"/>
                  </a:moveTo>
                  <a:lnTo>
                    <a:pt x="97" y="3"/>
                  </a:lnTo>
                  <a:lnTo>
                    <a:pt x="98" y="4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75" y="33"/>
                  </a:moveTo>
                  <a:lnTo>
                    <a:pt x="78" y="33"/>
                  </a:lnTo>
                  <a:lnTo>
                    <a:pt x="79" y="31"/>
                  </a:lnTo>
                  <a:lnTo>
                    <a:pt x="75" y="31"/>
                  </a:lnTo>
                  <a:lnTo>
                    <a:pt x="74" y="29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70" y="27"/>
                  </a:lnTo>
                  <a:lnTo>
                    <a:pt x="69" y="29"/>
                  </a:lnTo>
                  <a:lnTo>
                    <a:pt x="70" y="31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close/>
                  <a:moveTo>
                    <a:pt x="95" y="8"/>
                  </a:moveTo>
                  <a:lnTo>
                    <a:pt x="97" y="8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97" y="16"/>
                  </a:lnTo>
                  <a:lnTo>
                    <a:pt x="101" y="13"/>
                  </a:lnTo>
                  <a:lnTo>
                    <a:pt x="102" y="12"/>
                  </a:lnTo>
                  <a:lnTo>
                    <a:pt x="105" y="7"/>
                  </a:lnTo>
                  <a:lnTo>
                    <a:pt x="102" y="4"/>
                  </a:lnTo>
                  <a:lnTo>
                    <a:pt x="102" y="3"/>
                  </a:lnTo>
                  <a:lnTo>
                    <a:pt x="98" y="4"/>
                  </a:lnTo>
                  <a:lnTo>
                    <a:pt x="101" y="7"/>
                  </a:lnTo>
                  <a:lnTo>
                    <a:pt x="93" y="7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close/>
                  <a:moveTo>
                    <a:pt x="126" y="134"/>
                  </a:moveTo>
                  <a:lnTo>
                    <a:pt x="119" y="134"/>
                  </a:lnTo>
                  <a:lnTo>
                    <a:pt x="115" y="132"/>
                  </a:lnTo>
                  <a:lnTo>
                    <a:pt x="114" y="134"/>
                  </a:lnTo>
                  <a:lnTo>
                    <a:pt x="113" y="138"/>
                  </a:lnTo>
                  <a:lnTo>
                    <a:pt x="109" y="136"/>
                  </a:lnTo>
                  <a:lnTo>
                    <a:pt x="106" y="136"/>
                  </a:lnTo>
                  <a:lnTo>
                    <a:pt x="110" y="130"/>
                  </a:lnTo>
                  <a:lnTo>
                    <a:pt x="113" y="128"/>
                  </a:lnTo>
                  <a:lnTo>
                    <a:pt x="110" y="126"/>
                  </a:lnTo>
                  <a:lnTo>
                    <a:pt x="106" y="122"/>
                  </a:lnTo>
                  <a:lnTo>
                    <a:pt x="105" y="122"/>
                  </a:lnTo>
                  <a:lnTo>
                    <a:pt x="97" y="121"/>
                  </a:lnTo>
                  <a:lnTo>
                    <a:pt x="105" y="121"/>
                  </a:lnTo>
                  <a:lnTo>
                    <a:pt x="110" y="122"/>
                  </a:lnTo>
                  <a:lnTo>
                    <a:pt x="106" y="118"/>
                  </a:lnTo>
                  <a:lnTo>
                    <a:pt x="105" y="114"/>
                  </a:lnTo>
                  <a:lnTo>
                    <a:pt x="106" y="113"/>
                  </a:lnTo>
                  <a:lnTo>
                    <a:pt x="102" y="112"/>
                  </a:lnTo>
                  <a:lnTo>
                    <a:pt x="101" y="108"/>
                  </a:lnTo>
                  <a:lnTo>
                    <a:pt x="97" y="105"/>
                  </a:lnTo>
                  <a:lnTo>
                    <a:pt x="93" y="105"/>
                  </a:lnTo>
                  <a:lnTo>
                    <a:pt x="91" y="104"/>
                  </a:lnTo>
                  <a:lnTo>
                    <a:pt x="89" y="100"/>
                  </a:lnTo>
                  <a:lnTo>
                    <a:pt x="87" y="92"/>
                  </a:lnTo>
                  <a:lnTo>
                    <a:pt x="87" y="88"/>
                  </a:lnTo>
                  <a:lnTo>
                    <a:pt x="83" y="85"/>
                  </a:lnTo>
                  <a:lnTo>
                    <a:pt x="75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0" y="83"/>
                  </a:lnTo>
                  <a:lnTo>
                    <a:pt x="65" y="81"/>
                  </a:lnTo>
                  <a:lnTo>
                    <a:pt x="66" y="81"/>
                  </a:lnTo>
                  <a:lnTo>
                    <a:pt x="70" y="79"/>
                  </a:lnTo>
                  <a:lnTo>
                    <a:pt x="71" y="79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3" y="73"/>
                  </a:lnTo>
                  <a:lnTo>
                    <a:pt x="74" y="73"/>
                  </a:lnTo>
                  <a:lnTo>
                    <a:pt x="82" y="68"/>
                  </a:lnTo>
                  <a:lnTo>
                    <a:pt x="85" y="60"/>
                  </a:lnTo>
                  <a:lnTo>
                    <a:pt x="87" y="57"/>
                  </a:lnTo>
                  <a:lnTo>
                    <a:pt x="87" y="56"/>
                  </a:lnTo>
                  <a:lnTo>
                    <a:pt x="85" y="52"/>
                  </a:lnTo>
                  <a:lnTo>
                    <a:pt x="82" y="52"/>
                  </a:lnTo>
                  <a:lnTo>
                    <a:pt x="75" y="52"/>
                  </a:lnTo>
                  <a:lnTo>
                    <a:pt x="70" y="52"/>
                  </a:lnTo>
                  <a:lnTo>
                    <a:pt x="65" y="52"/>
                  </a:lnTo>
                  <a:lnTo>
                    <a:pt x="57" y="56"/>
                  </a:lnTo>
                  <a:lnTo>
                    <a:pt x="58" y="52"/>
                  </a:lnTo>
                  <a:lnTo>
                    <a:pt x="61" y="52"/>
                  </a:lnTo>
                  <a:lnTo>
                    <a:pt x="61" y="51"/>
                  </a:lnTo>
                  <a:lnTo>
                    <a:pt x="58" y="51"/>
                  </a:lnTo>
                  <a:lnTo>
                    <a:pt x="61" y="48"/>
                  </a:lnTo>
                  <a:lnTo>
                    <a:pt x="66" y="44"/>
                  </a:lnTo>
                  <a:lnTo>
                    <a:pt x="71" y="41"/>
                  </a:lnTo>
                  <a:lnTo>
                    <a:pt x="74" y="39"/>
                  </a:lnTo>
                  <a:lnTo>
                    <a:pt x="74" y="37"/>
                  </a:lnTo>
                  <a:lnTo>
                    <a:pt x="71" y="37"/>
                  </a:lnTo>
                  <a:lnTo>
                    <a:pt x="66" y="37"/>
                  </a:lnTo>
                  <a:lnTo>
                    <a:pt x="61" y="39"/>
                  </a:lnTo>
                  <a:lnTo>
                    <a:pt x="57" y="39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9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45" y="43"/>
                  </a:lnTo>
                  <a:lnTo>
                    <a:pt x="44" y="44"/>
                  </a:lnTo>
                  <a:lnTo>
                    <a:pt x="41" y="47"/>
                  </a:lnTo>
                  <a:lnTo>
                    <a:pt x="45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6" y="52"/>
                  </a:lnTo>
                  <a:lnTo>
                    <a:pt x="36" y="55"/>
                  </a:lnTo>
                  <a:lnTo>
                    <a:pt x="38" y="56"/>
                  </a:lnTo>
                  <a:lnTo>
                    <a:pt x="36" y="56"/>
                  </a:lnTo>
                  <a:lnTo>
                    <a:pt x="36" y="57"/>
                  </a:lnTo>
                  <a:lnTo>
                    <a:pt x="40" y="57"/>
                  </a:lnTo>
                  <a:lnTo>
                    <a:pt x="36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36" y="64"/>
                  </a:lnTo>
                  <a:lnTo>
                    <a:pt x="34" y="65"/>
                  </a:lnTo>
                  <a:lnTo>
                    <a:pt x="36" y="68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0" y="68"/>
                  </a:lnTo>
                  <a:lnTo>
                    <a:pt x="28" y="69"/>
                  </a:lnTo>
                  <a:lnTo>
                    <a:pt x="32" y="69"/>
                  </a:lnTo>
                  <a:lnTo>
                    <a:pt x="34" y="73"/>
                  </a:lnTo>
                  <a:lnTo>
                    <a:pt x="38" y="71"/>
                  </a:lnTo>
                  <a:lnTo>
                    <a:pt x="44" y="68"/>
                  </a:lnTo>
                  <a:lnTo>
                    <a:pt x="44" y="69"/>
                  </a:lnTo>
                  <a:lnTo>
                    <a:pt x="40" y="71"/>
                  </a:lnTo>
                  <a:lnTo>
                    <a:pt x="41" y="71"/>
                  </a:lnTo>
                  <a:lnTo>
                    <a:pt x="40" y="73"/>
                  </a:lnTo>
                  <a:lnTo>
                    <a:pt x="38" y="75"/>
                  </a:lnTo>
                  <a:lnTo>
                    <a:pt x="36" y="79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6" y="81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0" y="85"/>
                  </a:lnTo>
                  <a:lnTo>
                    <a:pt x="41" y="83"/>
                  </a:lnTo>
                  <a:lnTo>
                    <a:pt x="44" y="83"/>
                  </a:lnTo>
                  <a:lnTo>
                    <a:pt x="44" y="85"/>
                  </a:lnTo>
                  <a:lnTo>
                    <a:pt x="45" y="81"/>
                  </a:lnTo>
                  <a:lnTo>
                    <a:pt x="45" y="79"/>
                  </a:lnTo>
                  <a:lnTo>
                    <a:pt x="48" y="79"/>
                  </a:lnTo>
                  <a:lnTo>
                    <a:pt x="45" y="81"/>
                  </a:lnTo>
                  <a:lnTo>
                    <a:pt x="48" y="81"/>
                  </a:lnTo>
                  <a:lnTo>
                    <a:pt x="49" y="83"/>
                  </a:lnTo>
                  <a:lnTo>
                    <a:pt x="48" y="83"/>
                  </a:lnTo>
                  <a:lnTo>
                    <a:pt x="45" y="83"/>
                  </a:lnTo>
                  <a:lnTo>
                    <a:pt x="45" y="86"/>
                  </a:lnTo>
                  <a:lnTo>
                    <a:pt x="48" y="88"/>
                  </a:lnTo>
                  <a:lnTo>
                    <a:pt x="48" y="92"/>
                  </a:lnTo>
                  <a:lnTo>
                    <a:pt x="45" y="94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4" y="105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49" y="104"/>
                  </a:lnTo>
                  <a:lnTo>
                    <a:pt x="49" y="100"/>
                  </a:lnTo>
                  <a:lnTo>
                    <a:pt x="54" y="101"/>
                  </a:lnTo>
                  <a:lnTo>
                    <a:pt x="58" y="101"/>
                  </a:lnTo>
                  <a:lnTo>
                    <a:pt x="61" y="100"/>
                  </a:lnTo>
                  <a:lnTo>
                    <a:pt x="61" y="98"/>
                  </a:lnTo>
                  <a:lnTo>
                    <a:pt x="69" y="100"/>
                  </a:lnTo>
                  <a:lnTo>
                    <a:pt x="65" y="101"/>
                  </a:lnTo>
                  <a:lnTo>
                    <a:pt x="61" y="104"/>
                  </a:lnTo>
                  <a:lnTo>
                    <a:pt x="61" y="109"/>
                  </a:lnTo>
                  <a:lnTo>
                    <a:pt x="62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6" y="112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69" y="117"/>
                  </a:lnTo>
                  <a:lnTo>
                    <a:pt x="66" y="118"/>
                  </a:lnTo>
                  <a:lnTo>
                    <a:pt x="66" y="121"/>
                  </a:lnTo>
                  <a:lnTo>
                    <a:pt x="69" y="121"/>
                  </a:lnTo>
                  <a:lnTo>
                    <a:pt x="66" y="122"/>
                  </a:lnTo>
                  <a:lnTo>
                    <a:pt x="66" y="125"/>
                  </a:lnTo>
                  <a:lnTo>
                    <a:pt x="69" y="126"/>
                  </a:lnTo>
                  <a:lnTo>
                    <a:pt x="66" y="126"/>
                  </a:lnTo>
                  <a:lnTo>
                    <a:pt x="65" y="126"/>
                  </a:lnTo>
                  <a:lnTo>
                    <a:pt x="65" y="128"/>
                  </a:lnTo>
                  <a:lnTo>
                    <a:pt x="62" y="128"/>
                  </a:lnTo>
                  <a:lnTo>
                    <a:pt x="58" y="128"/>
                  </a:lnTo>
                  <a:lnTo>
                    <a:pt x="52" y="128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8"/>
                  </a:lnTo>
                  <a:lnTo>
                    <a:pt x="45" y="130"/>
                  </a:lnTo>
                  <a:lnTo>
                    <a:pt x="48" y="130"/>
                  </a:lnTo>
                  <a:lnTo>
                    <a:pt x="49" y="130"/>
                  </a:lnTo>
                  <a:lnTo>
                    <a:pt x="41" y="136"/>
                  </a:lnTo>
                  <a:lnTo>
                    <a:pt x="45" y="136"/>
                  </a:lnTo>
                  <a:lnTo>
                    <a:pt x="48" y="134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2" y="140"/>
                  </a:lnTo>
                  <a:lnTo>
                    <a:pt x="53" y="142"/>
                  </a:lnTo>
                  <a:lnTo>
                    <a:pt x="52" y="142"/>
                  </a:lnTo>
                  <a:lnTo>
                    <a:pt x="49" y="144"/>
                  </a:lnTo>
                  <a:lnTo>
                    <a:pt x="48" y="145"/>
                  </a:lnTo>
                  <a:lnTo>
                    <a:pt x="45" y="148"/>
                  </a:lnTo>
                  <a:lnTo>
                    <a:pt x="40" y="149"/>
                  </a:lnTo>
                  <a:lnTo>
                    <a:pt x="34" y="153"/>
                  </a:lnTo>
                  <a:lnTo>
                    <a:pt x="36" y="153"/>
                  </a:lnTo>
                  <a:lnTo>
                    <a:pt x="34" y="156"/>
                  </a:lnTo>
                  <a:lnTo>
                    <a:pt x="36" y="156"/>
                  </a:lnTo>
                  <a:lnTo>
                    <a:pt x="38" y="157"/>
                  </a:lnTo>
                  <a:lnTo>
                    <a:pt x="40" y="157"/>
                  </a:lnTo>
                  <a:lnTo>
                    <a:pt x="45" y="156"/>
                  </a:lnTo>
                  <a:lnTo>
                    <a:pt x="48" y="157"/>
                  </a:lnTo>
                  <a:lnTo>
                    <a:pt x="48" y="158"/>
                  </a:lnTo>
                  <a:lnTo>
                    <a:pt x="49" y="158"/>
                  </a:lnTo>
                  <a:lnTo>
                    <a:pt x="52" y="157"/>
                  </a:lnTo>
                  <a:lnTo>
                    <a:pt x="53" y="157"/>
                  </a:lnTo>
                  <a:lnTo>
                    <a:pt x="53" y="158"/>
                  </a:lnTo>
                  <a:lnTo>
                    <a:pt x="57" y="161"/>
                  </a:lnTo>
                  <a:lnTo>
                    <a:pt x="58" y="161"/>
                  </a:lnTo>
                  <a:lnTo>
                    <a:pt x="61" y="161"/>
                  </a:lnTo>
                  <a:lnTo>
                    <a:pt x="65" y="158"/>
                  </a:lnTo>
                  <a:lnTo>
                    <a:pt x="69" y="157"/>
                  </a:lnTo>
                  <a:lnTo>
                    <a:pt x="71" y="156"/>
                  </a:lnTo>
                  <a:lnTo>
                    <a:pt x="62" y="162"/>
                  </a:lnTo>
                  <a:lnTo>
                    <a:pt x="62" y="165"/>
                  </a:lnTo>
                  <a:lnTo>
                    <a:pt x="57" y="165"/>
                  </a:lnTo>
                  <a:lnTo>
                    <a:pt x="53" y="162"/>
                  </a:lnTo>
                  <a:lnTo>
                    <a:pt x="48" y="165"/>
                  </a:lnTo>
                  <a:lnTo>
                    <a:pt x="45" y="169"/>
                  </a:lnTo>
                  <a:lnTo>
                    <a:pt x="44" y="169"/>
                  </a:lnTo>
                  <a:lnTo>
                    <a:pt x="41" y="170"/>
                  </a:lnTo>
                  <a:lnTo>
                    <a:pt x="40" y="174"/>
                  </a:lnTo>
                  <a:lnTo>
                    <a:pt x="36" y="175"/>
                  </a:lnTo>
                  <a:lnTo>
                    <a:pt x="34" y="175"/>
                  </a:lnTo>
                  <a:lnTo>
                    <a:pt x="34" y="178"/>
                  </a:lnTo>
                  <a:lnTo>
                    <a:pt x="32" y="179"/>
                  </a:lnTo>
                  <a:lnTo>
                    <a:pt x="28" y="179"/>
                  </a:lnTo>
                  <a:lnTo>
                    <a:pt x="25" y="183"/>
                  </a:lnTo>
                  <a:lnTo>
                    <a:pt x="28" y="183"/>
                  </a:lnTo>
                  <a:lnTo>
                    <a:pt x="30" y="183"/>
                  </a:lnTo>
                  <a:lnTo>
                    <a:pt x="30" y="185"/>
                  </a:lnTo>
                  <a:lnTo>
                    <a:pt x="34" y="183"/>
                  </a:lnTo>
                  <a:lnTo>
                    <a:pt x="36" y="182"/>
                  </a:lnTo>
                  <a:lnTo>
                    <a:pt x="41" y="179"/>
                  </a:lnTo>
                  <a:lnTo>
                    <a:pt x="44" y="179"/>
                  </a:lnTo>
                  <a:lnTo>
                    <a:pt x="45" y="178"/>
                  </a:lnTo>
                  <a:lnTo>
                    <a:pt x="48" y="179"/>
                  </a:lnTo>
                  <a:lnTo>
                    <a:pt x="52" y="182"/>
                  </a:lnTo>
                  <a:lnTo>
                    <a:pt x="53" y="179"/>
                  </a:lnTo>
                  <a:lnTo>
                    <a:pt x="54" y="178"/>
                  </a:lnTo>
                  <a:lnTo>
                    <a:pt x="57" y="174"/>
                  </a:lnTo>
                  <a:lnTo>
                    <a:pt x="58" y="174"/>
                  </a:lnTo>
                  <a:lnTo>
                    <a:pt x="62" y="171"/>
                  </a:lnTo>
                  <a:lnTo>
                    <a:pt x="66" y="171"/>
                  </a:lnTo>
                  <a:lnTo>
                    <a:pt x="70" y="175"/>
                  </a:lnTo>
                  <a:lnTo>
                    <a:pt x="71" y="174"/>
                  </a:lnTo>
                  <a:lnTo>
                    <a:pt x="74" y="174"/>
                  </a:lnTo>
                  <a:lnTo>
                    <a:pt x="75" y="174"/>
                  </a:lnTo>
                  <a:lnTo>
                    <a:pt x="78" y="174"/>
                  </a:lnTo>
                  <a:lnTo>
                    <a:pt x="75" y="171"/>
                  </a:lnTo>
                  <a:lnTo>
                    <a:pt x="82" y="171"/>
                  </a:lnTo>
                  <a:lnTo>
                    <a:pt x="85" y="171"/>
                  </a:lnTo>
                  <a:lnTo>
                    <a:pt x="85" y="170"/>
                  </a:lnTo>
                  <a:lnTo>
                    <a:pt x="89" y="170"/>
                  </a:lnTo>
                  <a:lnTo>
                    <a:pt x="91" y="170"/>
                  </a:lnTo>
                  <a:lnTo>
                    <a:pt x="93" y="171"/>
                  </a:lnTo>
                  <a:lnTo>
                    <a:pt x="95" y="171"/>
                  </a:lnTo>
                  <a:lnTo>
                    <a:pt x="97" y="171"/>
                  </a:lnTo>
                  <a:lnTo>
                    <a:pt x="101" y="170"/>
                  </a:lnTo>
                  <a:lnTo>
                    <a:pt x="105" y="171"/>
                  </a:lnTo>
                  <a:lnTo>
                    <a:pt x="110" y="171"/>
                  </a:lnTo>
                  <a:lnTo>
                    <a:pt x="114" y="170"/>
                  </a:lnTo>
                  <a:lnTo>
                    <a:pt x="118" y="166"/>
                  </a:lnTo>
                  <a:lnTo>
                    <a:pt x="122" y="166"/>
                  </a:lnTo>
                  <a:lnTo>
                    <a:pt x="126" y="165"/>
                  </a:lnTo>
                  <a:lnTo>
                    <a:pt x="123" y="162"/>
                  </a:lnTo>
                  <a:lnTo>
                    <a:pt x="119" y="161"/>
                  </a:lnTo>
                  <a:lnTo>
                    <a:pt x="113" y="161"/>
                  </a:lnTo>
                  <a:lnTo>
                    <a:pt x="115" y="158"/>
                  </a:lnTo>
                  <a:lnTo>
                    <a:pt x="118" y="158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5" y="156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23" y="153"/>
                  </a:lnTo>
                  <a:lnTo>
                    <a:pt x="119" y="152"/>
                  </a:lnTo>
                  <a:lnTo>
                    <a:pt x="123" y="152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9" y="142"/>
                  </a:lnTo>
                  <a:lnTo>
                    <a:pt x="129" y="140"/>
                  </a:lnTo>
                  <a:lnTo>
                    <a:pt x="129" y="138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close/>
                  <a:moveTo>
                    <a:pt x="71" y="73"/>
                  </a:moveTo>
                  <a:lnTo>
                    <a:pt x="70" y="75"/>
                  </a:lnTo>
                  <a:lnTo>
                    <a:pt x="66" y="75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close/>
                  <a:moveTo>
                    <a:pt x="32" y="57"/>
                  </a:moveTo>
                  <a:lnTo>
                    <a:pt x="30" y="55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2" y="56"/>
                  </a:lnTo>
                  <a:lnTo>
                    <a:pt x="25" y="57"/>
                  </a:lnTo>
                  <a:lnTo>
                    <a:pt x="28" y="60"/>
                  </a:lnTo>
                  <a:lnTo>
                    <a:pt x="26" y="60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2" y="64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2" y="60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close/>
                  <a:moveTo>
                    <a:pt x="32" y="92"/>
                  </a:moveTo>
                  <a:lnTo>
                    <a:pt x="34" y="92"/>
                  </a:lnTo>
                  <a:lnTo>
                    <a:pt x="36" y="90"/>
                  </a:lnTo>
                  <a:lnTo>
                    <a:pt x="38" y="88"/>
                  </a:lnTo>
                  <a:lnTo>
                    <a:pt x="38" y="85"/>
                  </a:lnTo>
                  <a:lnTo>
                    <a:pt x="34" y="88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close/>
                  <a:moveTo>
                    <a:pt x="44" y="86"/>
                  </a:moveTo>
                  <a:lnTo>
                    <a:pt x="44" y="85"/>
                  </a:lnTo>
                  <a:lnTo>
                    <a:pt x="41" y="83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close/>
                  <a:moveTo>
                    <a:pt x="28" y="71"/>
                  </a:moveTo>
                  <a:lnTo>
                    <a:pt x="26" y="73"/>
                  </a:lnTo>
                  <a:lnTo>
                    <a:pt x="30" y="73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28" y="77"/>
                  </a:lnTo>
                  <a:lnTo>
                    <a:pt x="36" y="75"/>
                  </a:lnTo>
                  <a:lnTo>
                    <a:pt x="34" y="73"/>
                  </a:lnTo>
                  <a:lnTo>
                    <a:pt x="32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3" name="Freeform 121"/>
            <p:cNvSpPr>
              <a:spLocks/>
            </p:cNvSpPr>
            <p:nvPr/>
          </p:nvSpPr>
          <p:spPr bwMode="auto">
            <a:xfrm>
              <a:off x="3749129" y="3359361"/>
              <a:ext cx="520577" cy="569240"/>
            </a:xfrm>
            <a:custGeom>
              <a:avLst/>
              <a:gdLst>
                <a:gd name="T0" fmla="*/ 57 w 61"/>
                <a:gd name="T1" fmla="*/ 20 h 64"/>
                <a:gd name="T2" fmla="*/ 54 w 61"/>
                <a:gd name="T3" fmla="*/ 19 h 64"/>
                <a:gd name="T4" fmla="*/ 53 w 61"/>
                <a:gd name="T5" fmla="*/ 18 h 64"/>
                <a:gd name="T6" fmla="*/ 49 w 61"/>
                <a:gd name="T7" fmla="*/ 15 h 64"/>
                <a:gd name="T8" fmla="*/ 48 w 61"/>
                <a:gd name="T9" fmla="*/ 18 h 64"/>
                <a:gd name="T10" fmla="*/ 44 w 61"/>
                <a:gd name="T11" fmla="*/ 19 h 64"/>
                <a:gd name="T12" fmla="*/ 36 w 61"/>
                <a:gd name="T13" fmla="*/ 14 h 64"/>
                <a:gd name="T14" fmla="*/ 40 w 61"/>
                <a:gd name="T15" fmla="*/ 10 h 64"/>
                <a:gd name="T16" fmla="*/ 44 w 61"/>
                <a:gd name="T17" fmla="*/ 10 h 64"/>
                <a:gd name="T18" fmla="*/ 48 w 61"/>
                <a:gd name="T19" fmla="*/ 4 h 64"/>
                <a:gd name="T20" fmla="*/ 53 w 61"/>
                <a:gd name="T21" fmla="*/ 0 h 64"/>
                <a:gd name="T22" fmla="*/ 44 w 61"/>
                <a:gd name="T23" fmla="*/ 0 h 64"/>
                <a:gd name="T24" fmla="*/ 41 w 61"/>
                <a:gd name="T25" fmla="*/ 2 h 64"/>
                <a:gd name="T26" fmla="*/ 33 w 61"/>
                <a:gd name="T27" fmla="*/ 2 h 64"/>
                <a:gd name="T28" fmla="*/ 32 w 61"/>
                <a:gd name="T29" fmla="*/ 7 h 64"/>
                <a:gd name="T30" fmla="*/ 30 w 61"/>
                <a:gd name="T31" fmla="*/ 10 h 64"/>
                <a:gd name="T32" fmla="*/ 26 w 61"/>
                <a:gd name="T33" fmla="*/ 10 h 64"/>
                <a:gd name="T34" fmla="*/ 33 w 61"/>
                <a:gd name="T35" fmla="*/ 11 h 64"/>
                <a:gd name="T36" fmla="*/ 32 w 61"/>
                <a:gd name="T37" fmla="*/ 14 h 64"/>
                <a:gd name="T38" fmla="*/ 30 w 61"/>
                <a:gd name="T39" fmla="*/ 18 h 64"/>
                <a:gd name="T40" fmla="*/ 24 w 61"/>
                <a:gd name="T41" fmla="*/ 18 h 64"/>
                <a:gd name="T42" fmla="*/ 20 w 61"/>
                <a:gd name="T43" fmla="*/ 19 h 64"/>
                <a:gd name="T44" fmla="*/ 14 w 61"/>
                <a:gd name="T45" fmla="*/ 15 h 64"/>
                <a:gd name="T46" fmla="*/ 9 w 61"/>
                <a:gd name="T47" fmla="*/ 18 h 64"/>
                <a:gd name="T48" fmla="*/ 9 w 61"/>
                <a:gd name="T49" fmla="*/ 20 h 64"/>
                <a:gd name="T50" fmla="*/ 10 w 61"/>
                <a:gd name="T51" fmla="*/ 23 h 64"/>
                <a:gd name="T52" fmla="*/ 14 w 61"/>
                <a:gd name="T53" fmla="*/ 24 h 64"/>
                <a:gd name="T54" fmla="*/ 10 w 61"/>
                <a:gd name="T55" fmla="*/ 27 h 64"/>
                <a:gd name="T56" fmla="*/ 5 w 61"/>
                <a:gd name="T57" fmla="*/ 31 h 64"/>
                <a:gd name="T58" fmla="*/ 5 w 61"/>
                <a:gd name="T59" fmla="*/ 32 h 64"/>
                <a:gd name="T60" fmla="*/ 9 w 61"/>
                <a:gd name="T61" fmla="*/ 32 h 64"/>
                <a:gd name="T62" fmla="*/ 22 w 61"/>
                <a:gd name="T63" fmla="*/ 34 h 64"/>
                <a:gd name="T64" fmla="*/ 14 w 61"/>
                <a:gd name="T65" fmla="*/ 38 h 64"/>
                <a:gd name="T66" fmla="*/ 14 w 61"/>
                <a:gd name="T67" fmla="*/ 42 h 64"/>
                <a:gd name="T68" fmla="*/ 7 w 61"/>
                <a:gd name="T69" fmla="*/ 46 h 64"/>
                <a:gd name="T70" fmla="*/ 9 w 61"/>
                <a:gd name="T71" fmla="*/ 48 h 64"/>
                <a:gd name="T72" fmla="*/ 7 w 61"/>
                <a:gd name="T73" fmla="*/ 51 h 64"/>
                <a:gd name="T74" fmla="*/ 1 w 61"/>
                <a:gd name="T75" fmla="*/ 51 h 64"/>
                <a:gd name="T76" fmla="*/ 0 w 61"/>
                <a:gd name="T77" fmla="*/ 55 h 64"/>
                <a:gd name="T78" fmla="*/ 7 w 61"/>
                <a:gd name="T79" fmla="*/ 54 h 64"/>
                <a:gd name="T80" fmla="*/ 0 w 61"/>
                <a:gd name="T81" fmla="*/ 59 h 64"/>
                <a:gd name="T82" fmla="*/ 1 w 61"/>
                <a:gd name="T83" fmla="*/ 62 h 64"/>
                <a:gd name="T84" fmla="*/ 9 w 61"/>
                <a:gd name="T85" fmla="*/ 59 h 64"/>
                <a:gd name="T86" fmla="*/ 1 w 61"/>
                <a:gd name="T87" fmla="*/ 63 h 64"/>
                <a:gd name="T88" fmla="*/ 7 w 61"/>
                <a:gd name="T89" fmla="*/ 62 h 64"/>
                <a:gd name="T90" fmla="*/ 7 w 61"/>
                <a:gd name="T91" fmla="*/ 64 h 64"/>
                <a:gd name="T92" fmla="*/ 14 w 61"/>
                <a:gd name="T93" fmla="*/ 64 h 64"/>
                <a:gd name="T94" fmla="*/ 24 w 61"/>
                <a:gd name="T95" fmla="*/ 63 h 64"/>
                <a:gd name="T96" fmla="*/ 28 w 61"/>
                <a:gd name="T97" fmla="*/ 59 h 64"/>
                <a:gd name="T98" fmla="*/ 36 w 61"/>
                <a:gd name="T99" fmla="*/ 58 h 64"/>
                <a:gd name="T100" fmla="*/ 44 w 61"/>
                <a:gd name="T101" fmla="*/ 54 h 64"/>
                <a:gd name="T102" fmla="*/ 48 w 61"/>
                <a:gd name="T103" fmla="*/ 51 h 64"/>
                <a:gd name="T104" fmla="*/ 49 w 61"/>
                <a:gd name="T105" fmla="*/ 54 h 64"/>
                <a:gd name="T106" fmla="*/ 54 w 61"/>
                <a:gd name="T107" fmla="*/ 51 h 64"/>
                <a:gd name="T108" fmla="*/ 54 w 61"/>
                <a:gd name="T109" fmla="*/ 50 h 64"/>
                <a:gd name="T110" fmla="*/ 58 w 61"/>
                <a:gd name="T111" fmla="*/ 44 h 64"/>
                <a:gd name="T112" fmla="*/ 58 w 61"/>
                <a:gd name="T113" fmla="*/ 32 h 64"/>
                <a:gd name="T114" fmla="*/ 61 w 61"/>
                <a:gd name="T115" fmla="*/ 31 h 64"/>
                <a:gd name="T116" fmla="*/ 57 w 61"/>
                <a:gd name="T117" fmla="*/ 23 h 64"/>
                <a:gd name="T118" fmla="*/ 58 w 61"/>
                <a:gd name="T119" fmla="*/ 20 h 64"/>
                <a:gd name="T120" fmla="*/ 58 w 61"/>
                <a:gd name="T121" fmla="*/ 20 h 64"/>
                <a:gd name="T122" fmla="*/ 58 w 61"/>
                <a:gd name="T123" fmla="*/ 20 h 64"/>
                <a:gd name="T124" fmla="*/ 58 w 61"/>
                <a:gd name="T125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64">
                  <a:moveTo>
                    <a:pt x="58" y="20"/>
                  </a:moveTo>
                  <a:lnTo>
                    <a:pt x="57" y="20"/>
                  </a:lnTo>
                  <a:lnTo>
                    <a:pt x="54" y="20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37" y="15"/>
                  </a:lnTo>
                  <a:lnTo>
                    <a:pt x="36" y="14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28" y="15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8"/>
                  </a:lnTo>
                  <a:lnTo>
                    <a:pt x="14" y="15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0" y="27"/>
                  </a:lnTo>
                  <a:lnTo>
                    <a:pt x="9" y="28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4" y="34"/>
                  </a:lnTo>
                  <a:lnTo>
                    <a:pt x="22" y="34"/>
                  </a:lnTo>
                  <a:lnTo>
                    <a:pt x="17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7" y="46"/>
                  </a:lnTo>
                  <a:lnTo>
                    <a:pt x="13" y="46"/>
                  </a:lnTo>
                  <a:lnTo>
                    <a:pt x="9" y="48"/>
                  </a:lnTo>
                  <a:lnTo>
                    <a:pt x="7" y="50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2"/>
                  </a:lnTo>
                  <a:lnTo>
                    <a:pt x="9" y="59"/>
                  </a:lnTo>
                  <a:lnTo>
                    <a:pt x="5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7" y="62"/>
                  </a:lnTo>
                  <a:lnTo>
                    <a:pt x="10" y="62"/>
                  </a:lnTo>
                  <a:lnTo>
                    <a:pt x="7" y="64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6" y="62"/>
                  </a:lnTo>
                  <a:lnTo>
                    <a:pt x="28" y="59"/>
                  </a:lnTo>
                  <a:lnTo>
                    <a:pt x="32" y="59"/>
                  </a:lnTo>
                  <a:lnTo>
                    <a:pt x="36" y="58"/>
                  </a:lnTo>
                  <a:lnTo>
                    <a:pt x="37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8" y="51"/>
                  </a:lnTo>
                  <a:lnTo>
                    <a:pt x="48" y="54"/>
                  </a:lnTo>
                  <a:lnTo>
                    <a:pt x="49" y="54"/>
                  </a:lnTo>
                  <a:lnTo>
                    <a:pt x="50" y="54"/>
                  </a:lnTo>
                  <a:lnTo>
                    <a:pt x="54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7" y="48"/>
                  </a:lnTo>
                  <a:lnTo>
                    <a:pt x="58" y="44"/>
                  </a:lnTo>
                  <a:lnTo>
                    <a:pt x="61" y="38"/>
                  </a:lnTo>
                  <a:lnTo>
                    <a:pt x="58" y="32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58" y="27"/>
                  </a:lnTo>
                  <a:lnTo>
                    <a:pt x="57" y="23"/>
                  </a:lnTo>
                  <a:lnTo>
                    <a:pt x="61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9" name="Freeform 158"/>
            <p:cNvSpPr>
              <a:spLocks/>
            </p:cNvSpPr>
            <p:nvPr/>
          </p:nvSpPr>
          <p:spPr bwMode="auto">
            <a:xfrm>
              <a:off x="7205428" y="1224720"/>
              <a:ext cx="1203309" cy="1449782"/>
            </a:xfrm>
            <a:custGeom>
              <a:avLst/>
              <a:gdLst>
                <a:gd name="T0" fmla="*/ 137 w 141"/>
                <a:gd name="T1" fmla="*/ 120 h 163"/>
                <a:gd name="T2" fmla="*/ 141 w 141"/>
                <a:gd name="T3" fmla="*/ 113 h 163"/>
                <a:gd name="T4" fmla="*/ 119 w 141"/>
                <a:gd name="T5" fmla="*/ 100 h 163"/>
                <a:gd name="T6" fmla="*/ 126 w 141"/>
                <a:gd name="T7" fmla="*/ 89 h 163"/>
                <a:gd name="T8" fmla="*/ 119 w 141"/>
                <a:gd name="T9" fmla="*/ 84 h 163"/>
                <a:gd name="T10" fmla="*/ 114 w 141"/>
                <a:gd name="T11" fmla="*/ 80 h 163"/>
                <a:gd name="T12" fmla="*/ 113 w 141"/>
                <a:gd name="T13" fmla="*/ 75 h 163"/>
                <a:gd name="T14" fmla="*/ 113 w 141"/>
                <a:gd name="T15" fmla="*/ 69 h 163"/>
                <a:gd name="T16" fmla="*/ 110 w 141"/>
                <a:gd name="T17" fmla="*/ 57 h 163"/>
                <a:gd name="T18" fmla="*/ 102 w 141"/>
                <a:gd name="T19" fmla="*/ 45 h 163"/>
                <a:gd name="T20" fmla="*/ 110 w 141"/>
                <a:gd name="T21" fmla="*/ 39 h 163"/>
                <a:gd name="T22" fmla="*/ 97 w 141"/>
                <a:gd name="T23" fmla="*/ 29 h 163"/>
                <a:gd name="T24" fmla="*/ 89 w 141"/>
                <a:gd name="T25" fmla="*/ 25 h 163"/>
                <a:gd name="T26" fmla="*/ 92 w 141"/>
                <a:gd name="T27" fmla="*/ 21 h 163"/>
                <a:gd name="T28" fmla="*/ 89 w 141"/>
                <a:gd name="T29" fmla="*/ 17 h 163"/>
                <a:gd name="T30" fmla="*/ 96 w 141"/>
                <a:gd name="T31" fmla="*/ 13 h 163"/>
                <a:gd name="T32" fmla="*/ 93 w 141"/>
                <a:gd name="T33" fmla="*/ 6 h 163"/>
                <a:gd name="T34" fmla="*/ 78 w 141"/>
                <a:gd name="T35" fmla="*/ 0 h 163"/>
                <a:gd name="T36" fmla="*/ 72 w 141"/>
                <a:gd name="T37" fmla="*/ 2 h 163"/>
                <a:gd name="T38" fmla="*/ 58 w 141"/>
                <a:gd name="T39" fmla="*/ 6 h 163"/>
                <a:gd name="T40" fmla="*/ 57 w 141"/>
                <a:gd name="T41" fmla="*/ 17 h 163"/>
                <a:gd name="T42" fmla="*/ 52 w 141"/>
                <a:gd name="T43" fmla="*/ 19 h 163"/>
                <a:gd name="T44" fmla="*/ 44 w 141"/>
                <a:gd name="T45" fmla="*/ 21 h 163"/>
                <a:gd name="T46" fmla="*/ 30 w 141"/>
                <a:gd name="T47" fmla="*/ 21 h 163"/>
                <a:gd name="T48" fmla="*/ 9 w 141"/>
                <a:gd name="T49" fmla="*/ 13 h 163"/>
                <a:gd name="T50" fmla="*/ 4 w 141"/>
                <a:gd name="T51" fmla="*/ 13 h 163"/>
                <a:gd name="T52" fmla="*/ 19 w 141"/>
                <a:gd name="T53" fmla="*/ 23 h 163"/>
                <a:gd name="T54" fmla="*/ 32 w 141"/>
                <a:gd name="T55" fmla="*/ 31 h 163"/>
                <a:gd name="T56" fmla="*/ 32 w 141"/>
                <a:gd name="T57" fmla="*/ 36 h 163"/>
                <a:gd name="T58" fmla="*/ 36 w 141"/>
                <a:gd name="T59" fmla="*/ 43 h 163"/>
                <a:gd name="T60" fmla="*/ 38 w 141"/>
                <a:gd name="T61" fmla="*/ 48 h 163"/>
                <a:gd name="T62" fmla="*/ 38 w 141"/>
                <a:gd name="T63" fmla="*/ 53 h 163"/>
                <a:gd name="T64" fmla="*/ 44 w 141"/>
                <a:gd name="T65" fmla="*/ 65 h 163"/>
                <a:gd name="T66" fmla="*/ 49 w 141"/>
                <a:gd name="T67" fmla="*/ 67 h 163"/>
                <a:gd name="T68" fmla="*/ 58 w 141"/>
                <a:gd name="T69" fmla="*/ 71 h 163"/>
                <a:gd name="T70" fmla="*/ 61 w 141"/>
                <a:gd name="T71" fmla="*/ 76 h 163"/>
                <a:gd name="T72" fmla="*/ 61 w 141"/>
                <a:gd name="T73" fmla="*/ 83 h 163"/>
                <a:gd name="T74" fmla="*/ 49 w 141"/>
                <a:gd name="T75" fmla="*/ 86 h 163"/>
                <a:gd name="T76" fmla="*/ 38 w 141"/>
                <a:gd name="T77" fmla="*/ 93 h 163"/>
                <a:gd name="T78" fmla="*/ 32 w 141"/>
                <a:gd name="T79" fmla="*/ 100 h 163"/>
                <a:gd name="T80" fmla="*/ 29 w 141"/>
                <a:gd name="T81" fmla="*/ 101 h 163"/>
                <a:gd name="T82" fmla="*/ 23 w 141"/>
                <a:gd name="T83" fmla="*/ 106 h 163"/>
                <a:gd name="T84" fmla="*/ 17 w 141"/>
                <a:gd name="T85" fmla="*/ 109 h 163"/>
                <a:gd name="T86" fmla="*/ 15 w 141"/>
                <a:gd name="T87" fmla="*/ 113 h 163"/>
                <a:gd name="T88" fmla="*/ 15 w 141"/>
                <a:gd name="T89" fmla="*/ 124 h 163"/>
                <a:gd name="T90" fmla="*/ 21 w 141"/>
                <a:gd name="T91" fmla="*/ 136 h 163"/>
                <a:gd name="T92" fmla="*/ 19 w 141"/>
                <a:gd name="T93" fmla="*/ 141 h 163"/>
                <a:gd name="T94" fmla="*/ 19 w 141"/>
                <a:gd name="T95" fmla="*/ 149 h 163"/>
                <a:gd name="T96" fmla="*/ 25 w 141"/>
                <a:gd name="T97" fmla="*/ 150 h 163"/>
                <a:gd name="T98" fmla="*/ 36 w 141"/>
                <a:gd name="T99" fmla="*/ 157 h 163"/>
                <a:gd name="T100" fmla="*/ 40 w 141"/>
                <a:gd name="T101" fmla="*/ 158 h 163"/>
                <a:gd name="T102" fmla="*/ 40 w 141"/>
                <a:gd name="T103" fmla="*/ 163 h 163"/>
                <a:gd name="T104" fmla="*/ 56 w 141"/>
                <a:gd name="T105" fmla="*/ 159 h 163"/>
                <a:gd name="T106" fmla="*/ 61 w 141"/>
                <a:gd name="T107" fmla="*/ 158 h 163"/>
                <a:gd name="T108" fmla="*/ 74 w 141"/>
                <a:gd name="T109" fmla="*/ 154 h 163"/>
                <a:gd name="T110" fmla="*/ 76 w 141"/>
                <a:gd name="T111" fmla="*/ 154 h 163"/>
                <a:gd name="T112" fmla="*/ 80 w 141"/>
                <a:gd name="T113" fmla="*/ 153 h 163"/>
                <a:gd name="T114" fmla="*/ 86 w 141"/>
                <a:gd name="T115" fmla="*/ 153 h 163"/>
                <a:gd name="T116" fmla="*/ 96 w 141"/>
                <a:gd name="T117" fmla="*/ 153 h 163"/>
                <a:gd name="T118" fmla="*/ 109 w 141"/>
                <a:gd name="T119" fmla="*/ 145 h 163"/>
                <a:gd name="T120" fmla="*/ 118 w 141"/>
                <a:gd name="T121" fmla="*/ 137 h 163"/>
                <a:gd name="T122" fmla="*/ 118 w 141"/>
                <a:gd name="T123" fmla="*/ 13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163">
                  <a:moveTo>
                    <a:pt x="118" y="137"/>
                  </a:moveTo>
                  <a:lnTo>
                    <a:pt x="135" y="122"/>
                  </a:lnTo>
                  <a:lnTo>
                    <a:pt x="137" y="120"/>
                  </a:lnTo>
                  <a:lnTo>
                    <a:pt x="139" y="118"/>
                  </a:lnTo>
                  <a:lnTo>
                    <a:pt x="141" y="114"/>
                  </a:lnTo>
                  <a:lnTo>
                    <a:pt x="141" y="113"/>
                  </a:lnTo>
                  <a:lnTo>
                    <a:pt x="141" y="110"/>
                  </a:lnTo>
                  <a:lnTo>
                    <a:pt x="139" y="109"/>
                  </a:lnTo>
                  <a:lnTo>
                    <a:pt x="119" y="100"/>
                  </a:lnTo>
                  <a:lnTo>
                    <a:pt x="126" y="96"/>
                  </a:lnTo>
                  <a:lnTo>
                    <a:pt x="127" y="92"/>
                  </a:lnTo>
                  <a:lnTo>
                    <a:pt x="126" y="89"/>
                  </a:lnTo>
                  <a:lnTo>
                    <a:pt x="119" y="88"/>
                  </a:lnTo>
                  <a:lnTo>
                    <a:pt x="118" y="86"/>
                  </a:lnTo>
                  <a:lnTo>
                    <a:pt x="119" y="84"/>
                  </a:lnTo>
                  <a:lnTo>
                    <a:pt x="118" y="83"/>
                  </a:lnTo>
                  <a:lnTo>
                    <a:pt x="115" y="83"/>
                  </a:lnTo>
                  <a:lnTo>
                    <a:pt x="114" y="80"/>
                  </a:lnTo>
                  <a:lnTo>
                    <a:pt x="113" y="79"/>
                  </a:lnTo>
                  <a:lnTo>
                    <a:pt x="114" y="76"/>
                  </a:lnTo>
                  <a:lnTo>
                    <a:pt x="113" y="75"/>
                  </a:lnTo>
                  <a:lnTo>
                    <a:pt x="113" y="73"/>
                  </a:lnTo>
                  <a:lnTo>
                    <a:pt x="114" y="71"/>
                  </a:lnTo>
                  <a:lnTo>
                    <a:pt x="113" y="69"/>
                  </a:lnTo>
                  <a:lnTo>
                    <a:pt x="115" y="67"/>
                  </a:lnTo>
                  <a:lnTo>
                    <a:pt x="114" y="63"/>
                  </a:lnTo>
                  <a:lnTo>
                    <a:pt x="110" y="57"/>
                  </a:lnTo>
                  <a:lnTo>
                    <a:pt x="102" y="49"/>
                  </a:lnTo>
                  <a:lnTo>
                    <a:pt x="101" y="48"/>
                  </a:lnTo>
                  <a:lnTo>
                    <a:pt x="102" y="45"/>
                  </a:lnTo>
                  <a:lnTo>
                    <a:pt x="105" y="43"/>
                  </a:lnTo>
                  <a:lnTo>
                    <a:pt x="109" y="40"/>
                  </a:lnTo>
                  <a:lnTo>
                    <a:pt x="110" y="39"/>
                  </a:lnTo>
                  <a:lnTo>
                    <a:pt x="110" y="36"/>
                  </a:lnTo>
                  <a:lnTo>
                    <a:pt x="101" y="31"/>
                  </a:lnTo>
                  <a:lnTo>
                    <a:pt x="97" y="29"/>
                  </a:lnTo>
                  <a:lnTo>
                    <a:pt x="93" y="27"/>
                  </a:lnTo>
                  <a:lnTo>
                    <a:pt x="90" y="25"/>
                  </a:lnTo>
                  <a:lnTo>
                    <a:pt x="89" y="25"/>
                  </a:lnTo>
                  <a:lnTo>
                    <a:pt x="90" y="24"/>
                  </a:lnTo>
                  <a:lnTo>
                    <a:pt x="90" y="23"/>
                  </a:lnTo>
                  <a:lnTo>
                    <a:pt x="92" y="21"/>
                  </a:lnTo>
                  <a:lnTo>
                    <a:pt x="93" y="19"/>
                  </a:lnTo>
                  <a:lnTo>
                    <a:pt x="92" y="19"/>
                  </a:lnTo>
                  <a:lnTo>
                    <a:pt x="89" y="17"/>
                  </a:lnTo>
                  <a:lnTo>
                    <a:pt x="93" y="17"/>
                  </a:lnTo>
                  <a:lnTo>
                    <a:pt x="97" y="16"/>
                  </a:lnTo>
                  <a:lnTo>
                    <a:pt x="96" y="13"/>
                  </a:lnTo>
                  <a:lnTo>
                    <a:pt x="97" y="10"/>
                  </a:lnTo>
                  <a:lnTo>
                    <a:pt x="97" y="8"/>
                  </a:lnTo>
                  <a:lnTo>
                    <a:pt x="93" y="6"/>
                  </a:lnTo>
                  <a:lnTo>
                    <a:pt x="84" y="2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6"/>
                  </a:lnTo>
                  <a:lnTo>
                    <a:pt x="57" y="10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3" y="17"/>
                  </a:lnTo>
                  <a:lnTo>
                    <a:pt x="52" y="19"/>
                  </a:lnTo>
                  <a:lnTo>
                    <a:pt x="49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0" y="19"/>
                  </a:lnTo>
                  <a:lnTo>
                    <a:pt x="36" y="19"/>
                  </a:lnTo>
                  <a:lnTo>
                    <a:pt x="30" y="21"/>
                  </a:lnTo>
                  <a:lnTo>
                    <a:pt x="23" y="21"/>
                  </a:lnTo>
                  <a:lnTo>
                    <a:pt x="17" y="17"/>
                  </a:lnTo>
                  <a:lnTo>
                    <a:pt x="9" y="13"/>
                  </a:lnTo>
                  <a:lnTo>
                    <a:pt x="5" y="12"/>
                  </a:lnTo>
                  <a:lnTo>
                    <a:pt x="1" y="13"/>
                  </a:lnTo>
                  <a:lnTo>
                    <a:pt x="4" y="13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19" y="23"/>
                  </a:lnTo>
                  <a:lnTo>
                    <a:pt x="26" y="27"/>
                  </a:lnTo>
                  <a:lnTo>
                    <a:pt x="29" y="29"/>
                  </a:lnTo>
                  <a:lnTo>
                    <a:pt x="32" y="31"/>
                  </a:lnTo>
                  <a:lnTo>
                    <a:pt x="34" y="32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lnTo>
                    <a:pt x="38" y="48"/>
                  </a:lnTo>
                  <a:lnTo>
                    <a:pt x="40" y="49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4" y="65"/>
                  </a:lnTo>
                  <a:lnTo>
                    <a:pt x="44" y="65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8" y="71"/>
                  </a:lnTo>
                  <a:lnTo>
                    <a:pt x="58" y="73"/>
                  </a:lnTo>
                  <a:lnTo>
                    <a:pt x="58" y="76"/>
                  </a:lnTo>
                  <a:lnTo>
                    <a:pt x="61" y="76"/>
                  </a:lnTo>
                  <a:lnTo>
                    <a:pt x="62" y="79"/>
                  </a:lnTo>
                  <a:lnTo>
                    <a:pt x="58" y="80"/>
                  </a:lnTo>
                  <a:lnTo>
                    <a:pt x="61" y="83"/>
                  </a:lnTo>
                  <a:lnTo>
                    <a:pt x="57" y="80"/>
                  </a:lnTo>
                  <a:lnTo>
                    <a:pt x="53" y="83"/>
                  </a:lnTo>
                  <a:lnTo>
                    <a:pt x="49" y="86"/>
                  </a:lnTo>
                  <a:lnTo>
                    <a:pt x="42" y="92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8" y="96"/>
                  </a:lnTo>
                  <a:lnTo>
                    <a:pt x="34" y="97"/>
                  </a:lnTo>
                  <a:lnTo>
                    <a:pt x="32" y="100"/>
                  </a:lnTo>
                  <a:lnTo>
                    <a:pt x="32" y="101"/>
                  </a:lnTo>
                  <a:lnTo>
                    <a:pt x="30" y="101"/>
                  </a:lnTo>
                  <a:lnTo>
                    <a:pt x="29" y="101"/>
                  </a:lnTo>
                  <a:lnTo>
                    <a:pt x="26" y="102"/>
                  </a:lnTo>
                  <a:lnTo>
                    <a:pt x="26" y="105"/>
                  </a:lnTo>
                  <a:lnTo>
                    <a:pt x="23" y="106"/>
                  </a:lnTo>
                  <a:lnTo>
                    <a:pt x="19" y="106"/>
                  </a:lnTo>
                  <a:lnTo>
                    <a:pt x="17" y="106"/>
                  </a:lnTo>
                  <a:lnTo>
                    <a:pt x="17" y="109"/>
                  </a:lnTo>
                  <a:lnTo>
                    <a:pt x="19" y="110"/>
                  </a:lnTo>
                  <a:lnTo>
                    <a:pt x="17" y="110"/>
                  </a:lnTo>
                  <a:lnTo>
                    <a:pt x="15" y="113"/>
                  </a:lnTo>
                  <a:lnTo>
                    <a:pt x="12" y="116"/>
                  </a:lnTo>
                  <a:lnTo>
                    <a:pt x="15" y="120"/>
                  </a:lnTo>
                  <a:lnTo>
                    <a:pt x="15" y="124"/>
                  </a:lnTo>
                  <a:lnTo>
                    <a:pt x="15" y="126"/>
                  </a:lnTo>
                  <a:lnTo>
                    <a:pt x="17" y="132"/>
                  </a:lnTo>
                  <a:lnTo>
                    <a:pt x="21" y="136"/>
                  </a:lnTo>
                  <a:lnTo>
                    <a:pt x="19" y="136"/>
                  </a:lnTo>
                  <a:lnTo>
                    <a:pt x="19" y="137"/>
                  </a:lnTo>
                  <a:lnTo>
                    <a:pt x="19" y="141"/>
                  </a:lnTo>
                  <a:lnTo>
                    <a:pt x="17" y="144"/>
                  </a:lnTo>
                  <a:lnTo>
                    <a:pt x="19" y="145"/>
                  </a:lnTo>
                  <a:lnTo>
                    <a:pt x="19" y="149"/>
                  </a:lnTo>
                  <a:lnTo>
                    <a:pt x="21" y="150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30" y="153"/>
                  </a:lnTo>
                  <a:lnTo>
                    <a:pt x="34" y="154"/>
                  </a:lnTo>
                  <a:lnTo>
                    <a:pt x="36" y="157"/>
                  </a:lnTo>
                  <a:lnTo>
                    <a:pt x="40" y="154"/>
                  </a:lnTo>
                  <a:lnTo>
                    <a:pt x="38" y="157"/>
                  </a:lnTo>
                  <a:lnTo>
                    <a:pt x="40" y="158"/>
                  </a:lnTo>
                  <a:lnTo>
                    <a:pt x="44" y="159"/>
                  </a:lnTo>
                  <a:lnTo>
                    <a:pt x="42" y="159"/>
                  </a:lnTo>
                  <a:lnTo>
                    <a:pt x="40" y="163"/>
                  </a:lnTo>
                  <a:lnTo>
                    <a:pt x="44" y="162"/>
                  </a:lnTo>
                  <a:lnTo>
                    <a:pt x="49" y="159"/>
                  </a:lnTo>
                  <a:lnTo>
                    <a:pt x="56" y="159"/>
                  </a:lnTo>
                  <a:lnTo>
                    <a:pt x="57" y="159"/>
                  </a:lnTo>
                  <a:lnTo>
                    <a:pt x="58" y="159"/>
                  </a:lnTo>
                  <a:lnTo>
                    <a:pt x="61" y="158"/>
                  </a:lnTo>
                  <a:lnTo>
                    <a:pt x="65" y="157"/>
                  </a:lnTo>
                  <a:lnTo>
                    <a:pt x="70" y="157"/>
                  </a:lnTo>
                  <a:lnTo>
                    <a:pt x="74" y="154"/>
                  </a:lnTo>
                  <a:lnTo>
                    <a:pt x="74" y="157"/>
                  </a:lnTo>
                  <a:lnTo>
                    <a:pt x="76" y="157"/>
                  </a:lnTo>
                  <a:lnTo>
                    <a:pt x="76" y="154"/>
                  </a:lnTo>
                  <a:lnTo>
                    <a:pt x="78" y="154"/>
                  </a:lnTo>
                  <a:lnTo>
                    <a:pt x="78" y="153"/>
                  </a:lnTo>
                  <a:lnTo>
                    <a:pt x="80" y="153"/>
                  </a:lnTo>
                  <a:lnTo>
                    <a:pt x="82" y="154"/>
                  </a:lnTo>
                  <a:lnTo>
                    <a:pt x="84" y="153"/>
                  </a:lnTo>
                  <a:lnTo>
                    <a:pt x="86" y="153"/>
                  </a:lnTo>
                  <a:lnTo>
                    <a:pt x="92" y="150"/>
                  </a:lnTo>
                  <a:lnTo>
                    <a:pt x="93" y="150"/>
                  </a:lnTo>
                  <a:lnTo>
                    <a:pt x="96" y="153"/>
                  </a:lnTo>
                  <a:lnTo>
                    <a:pt x="97" y="153"/>
                  </a:lnTo>
                  <a:lnTo>
                    <a:pt x="101" y="150"/>
                  </a:lnTo>
                  <a:lnTo>
                    <a:pt x="109" y="145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0" name="Freeform 159"/>
            <p:cNvSpPr>
              <a:spLocks noEditPoints="1"/>
            </p:cNvSpPr>
            <p:nvPr/>
          </p:nvSpPr>
          <p:spPr bwMode="auto">
            <a:xfrm>
              <a:off x="5583950" y="1073517"/>
              <a:ext cx="2594360" cy="1867815"/>
            </a:xfrm>
            <a:custGeom>
              <a:avLst/>
              <a:gdLst>
                <a:gd name="T0" fmla="*/ 180 w 229"/>
                <a:gd name="T1" fmla="*/ 29 h 158"/>
                <a:gd name="T2" fmla="*/ 200 w 229"/>
                <a:gd name="T3" fmla="*/ 13 h 158"/>
                <a:gd name="T4" fmla="*/ 219 w 229"/>
                <a:gd name="T5" fmla="*/ 22 h 158"/>
                <a:gd name="T6" fmla="*/ 215 w 229"/>
                <a:gd name="T7" fmla="*/ 13 h 158"/>
                <a:gd name="T8" fmla="*/ 222 w 229"/>
                <a:gd name="T9" fmla="*/ 6 h 158"/>
                <a:gd name="T10" fmla="*/ 206 w 229"/>
                <a:gd name="T11" fmla="*/ 9 h 158"/>
                <a:gd name="T12" fmla="*/ 195 w 229"/>
                <a:gd name="T13" fmla="*/ 3 h 158"/>
                <a:gd name="T14" fmla="*/ 190 w 229"/>
                <a:gd name="T15" fmla="*/ 7 h 158"/>
                <a:gd name="T16" fmla="*/ 180 w 229"/>
                <a:gd name="T17" fmla="*/ 9 h 158"/>
                <a:gd name="T18" fmla="*/ 175 w 229"/>
                <a:gd name="T19" fmla="*/ 3 h 158"/>
                <a:gd name="T20" fmla="*/ 165 w 229"/>
                <a:gd name="T21" fmla="*/ 13 h 158"/>
                <a:gd name="T22" fmla="*/ 152 w 229"/>
                <a:gd name="T23" fmla="*/ 10 h 158"/>
                <a:gd name="T24" fmla="*/ 144 w 229"/>
                <a:gd name="T25" fmla="*/ 14 h 158"/>
                <a:gd name="T26" fmla="*/ 134 w 229"/>
                <a:gd name="T27" fmla="*/ 22 h 158"/>
                <a:gd name="T28" fmla="*/ 127 w 229"/>
                <a:gd name="T29" fmla="*/ 17 h 158"/>
                <a:gd name="T30" fmla="*/ 119 w 229"/>
                <a:gd name="T31" fmla="*/ 22 h 158"/>
                <a:gd name="T32" fmla="*/ 106 w 229"/>
                <a:gd name="T33" fmla="*/ 30 h 158"/>
                <a:gd name="T34" fmla="*/ 106 w 229"/>
                <a:gd name="T35" fmla="*/ 37 h 158"/>
                <a:gd name="T36" fmla="*/ 100 w 229"/>
                <a:gd name="T37" fmla="*/ 37 h 158"/>
                <a:gd name="T38" fmla="*/ 94 w 229"/>
                <a:gd name="T39" fmla="*/ 40 h 158"/>
                <a:gd name="T40" fmla="*/ 87 w 229"/>
                <a:gd name="T41" fmla="*/ 45 h 158"/>
                <a:gd name="T42" fmla="*/ 87 w 229"/>
                <a:gd name="T43" fmla="*/ 47 h 158"/>
                <a:gd name="T44" fmla="*/ 79 w 229"/>
                <a:gd name="T45" fmla="*/ 55 h 158"/>
                <a:gd name="T46" fmla="*/ 79 w 229"/>
                <a:gd name="T47" fmla="*/ 57 h 158"/>
                <a:gd name="T48" fmla="*/ 70 w 229"/>
                <a:gd name="T49" fmla="*/ 68 h 158"/>
                <a:gd name="T50" fmla="*/ 61 w 229"/>
                <a:gd name="T51" fmla="*/ 75 h 158"/>
                <a:gd name="T52" fmla="*/ 57 w 229"/>
                <a:gd name="T53" fmla="*/ 76 h 158"/>
                <a:gd name="T54" fmla="*/ 48 w 229"/>
                <a:gd name="T55" fmla="*/ 86 h 158"/>
                <a:gd name="T56" fmla="*/ 58 w 229"/>
                <a:gd name="T57" fmla="*/ 86 h 158"/>
                <a:gd name="T58" fmla="*/ 47 w 229"/>
                <a:gd name="T59" fmla="*/ 90 h 158"/>
                <a:gd name="T60" fmla="*/ 36 w 229"/>
                <a:gd name="T61" fmla="*/ 93 h 158"/>
                <a:gd name="T62" fmla="*/ 31 w 229"/>
                <a:gd name="T63" fmla="*/ 98 h 158"/>
                <a:gd name="T64" fmla="*/ 25 w 229"/>
                <a:gd name="T65" fmla="*/ 100 h 158"/>
                <a:gd name="T66" fmla="*/ 14 w 229"/>
                <a:gd name="T67" fmla="*/ 105 h 158"/>
                <a:gd name="T68" fmla="*/ 3 w 229"/>
                <a:gd name="T69" fmla="*/ 109 h 158"/>
                <a:gd name="T70" fmla="*/ 4 w 229"/>
                <a:gd name="T71" fmla="*/ 116 h 158"/>
                <a:gd name="T72" fmla="*/ 1 w 229"/>
                <a:gd name="T73" fmla="*/ 123 h 158"/>
                <a:gd name="T74" fmla="*/ 3 w 229"/>
                <a:gd name="T75" fmla="*/ 129 h 158"/>
                <a:gd name="T76" fmla="*/ 15 w 229"/>
                <a:gd name="T77" fmla="*/ 132 h 158"/>
                <a:gd name="T78" fmla="*/ 5 w 229"/>
                <a:gd name="T79" fmla="*/ 138 h 158"/>
                <a:gd name="T80" fmla="*/ 11 w 229"/>
                <a:gd name="T81" fmla="*/ 139 h 158"/>
                <a:gd name="T82" fmla="*/ 11 w 229"/>
                <a:gd name="T83" fmla="*/ 148 h 158"/>
                <a:gd name="T84" fmla="*/ 21 w 229"/>
                <a:gd name="T85" fmla="*/ 158 h 158"/>
                <a:gd name="T86" fmla="*/ 47 w 229"/>
                <a:gd name="T87" fmla="*/ 146 h 158"/>
                <a:gd name="T88" fmla="*/ 54 w 229"/>
                <a:gd name="T89" fmla="*/ 135 h 158"/>
                <a:gd name="T90" fmla="*/ 61 w 229"/>
                <a:gd name="T91" fmla="*/ 146 h 158"/>
                <a:gd name="T92" fmla="*/ 71 w 229"/>
                <a:gd name="T93" fmla="*/ 132 h 158"/>
                <a:gd name="T94" fmla="*/ 68 w 229"/>
                <a:gd name="T95" fmla="*/ 112 h 158"/>
                <a:gd name="T96" fmla="*/ 70 w 229"/>
                <a:gd name="T97" fmla="*/ 86 h 158"/>
                <a:gd name="T98" fmla="*/ 89 w 229"/>
                <a:gd name="T99" fmla="*/ 69 h 158"/>
                <a:gd name="T100" fmla="*/ 106 w 229"/>
                <a:gd name="T101" fmla="*/ 46 h 158"/>
                <a:gd name="T102" fmla="*/ 122 w 229"/>
                <a:gd name="T103" fmla="*/ 30 h 158"/>
                <a:gd name="T104" fmla="*/ 143 w 229"/>
                <a:gd name="T105" fmla="*/ 25 h 158"/>
                <a:gd name="T106" fmla="*/ 5 w 229"/>
                <a:gd name="T107" fmla="*/ 141 h 158"/>
                <a:gd name="T108" fmla="*/ 18 w 229"/>
                <a:gd name="T109" fmla="*/ 122 h 158"/>
                <a:gd name="T110" fmla="*/ 21 w 229"/>
                <a:gd name="T111" fmla="*/ 106 h 158"/>
                <a:gd name="T112" fmla="*/ 23 w 229"/>
                <a:gd name="T113" fmla="*/ 116 h 158"/>
                <a:gd name="T114" fmla="*/ 73 w 229"/>
                <a:gd name="T115" fmla="*/ 6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158">
                  <a:moveTo>
                    <a:pt x="144" y="23"/>
                  </a:moveTo>
                  <a:cubicBezTo>
                    <a:pt x="147" y="22"/>
                    <a:pt x="147" y="22"/>
                    <a:pt x="147" y="22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86" y="26"/>
                    <a:pt x="186" y="26"/>
                    <a:pt x="186" y="26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3" y="14"/>
                    <a:pt x="193" y="14"/>
                    <a:pt x="193" y="14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22" y="20"/>
                    <a:pt x="222" y="20"/>
                    <a:pt x="222" y="20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4"/>
                    <a:pt x="218" y="14"/>
                    <a:pt x="218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2" y="12"/>
                    <a:pt x="212" y="12"/>
                    <a:pt x="212" y="12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9" y="13"/>
                    <a:pt x="219" y="13"/>
                    <a:pt x="219" y="13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226" y="10"/>
                    <a:pt x="226" y="10"/>
                    <a:pt x="226" y="10"/>
                  </a:cubicBezTo>
                  <a:cubicBezTo>
                    <a:pt x="229" y="10"/>
                    <a:pt x="229" y="10"/>
                    <a:pt x="229" y="10"/>
                  </a:cubicBezTo>
                  <a:cubicBezTo>
                    <a:pt x="229" y="9"/>
                    <a:pt x="229" y="9"/>
                    <a:pt x="229" y="9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8" y="6"/>
                    <a:pt x="218" y="6"/>
                    <a:pt x="218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206" y="9"/>
                    <a:pt x="206" y="9"/>
                    <a:pt x="206" y="9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2" y="9"/>
                    <a:pt x="182" y="9"/>
                    <a:pt x="182" y="9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49" y="14"/>
                    <a:pt x="149" y="14"/>
                    <a:pt x="149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8" y="158"/>
                    <a:pt x="18" y="158"/>
                    <a:pt x="18" y="158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63" y="148"/>
                    <a:pt x="63" y="148"/>
                    <a:pt x="63" y="148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6" y="138"/>
                    <a:pt x="66" y="138"/>
                    <a:pt x="66" y="138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6" y="23"/>
                    <a:pt x="146" y="23"/>
                    <a:pt x="146" y="23"/>
                  </a:cubicBezTo>
                  <a:lnTo>
                    <a:pt x="144" y="23"/>
                  </a:lnTo>
                  <a:close/>
                  <a:moveTo>
                    <a:pt x="4" y="123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5" y="122"/>
                    <a:pt x="5" y="122"/>
                    <a:pt x="5" y="122"/>
                  </a:cubicBezTo>
                  <a:lnTo>
                    <a:pt x="4" y="123"/>
                  </a:lnTo>
                  <a:close/>
                  <a:moveTo>
                    <a:pt x="5" y="141"/>
                  </a:moveTo>
                  <a:cubicBezTo>
                    <a:pt x="4" y="141"/>
                    <a:pt x="4" y="141"/>
                    <a:pt x="4" y="141"/>
                  </a:cubicBezTo>
                  <a:cubicBezTo>
                    <a:pt x="5" y="139"/>
                    <a:pt x="5" y="139"/>
                    <a:pt x="5" y="139"/>
                  </a:cubicBezTo>
                  <a:lnTo>
                    <a:pt x="5" y="141"/>
                  </a:lnTo>
                  <a:close/>
                  <a:moveTo>
                    <a:pt x="10" y="112"/>
                  </a:moveTo>
                  <a:cubicBezTo>
                    <a:pt x="10" y="111"/>
                    <a:pt x="10" y="111"/>
                    <a:pt x="10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3" y="111"/>
                    <a:pt x="13" y="111"/>
                    <a:pt x="13" y="111"/>
                  </a:cubicBezTo>
                  <a:lnTo>
                    <a:pt x="10" y="112"/>
                  </a:lnTo>
                  <a:close/>
                  <a:moveTo>
                    <a:pt x="21" y="119"/>
                  </a:moveTo>
                  <a:cubicBezTo>
                    <a:pt x="20" y="121"/>
                    <a:pt x="20" y="121"/>
                    <a:pt x="20" y="121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0" y="119"/>
                    <a:pt x="20" y="119"/>
                    <a:pt x="20" y="119"/>
                  </a:cubicBezTo>
                  <a:lnTo>
                    <a:pt x="21" y="119"/>
                  </a:lnTo>
                  <a:close/>
                  <a:moveTo>
                    <a:pt x="21" y="106"/>
                  </a:moveTo>
                  <a:cubicBezTo>
                    <a:pt x="18" y="108"/>
                    <a:pt x="18" y="108"/>
                    <a:pt x="18" y="108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106"/>
                    <a:pt x="20" y="106"/>
                    <a:pt x="20" y="106"/>
                  </a:cubicBezTo>
                  <a:lnTo>
                    <a:pt x="21" y="106"/>
                  </a:lnTo>
                  <a:close/>
                  <a:moveTo>
                    <a:pt x="25" y="118"/>
                  </a:moveTo>
                  <a:cubicBezTo>
                    <a:pt x="23" y="119"/>
                    <a:pt x="23" y="119"/>
                    <a:pt x="23" y="119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4" y="118"/>
                    <a:pt x="24" y="118"/>
                    <a:pt x="24" y="118"/>
                  </a:cubicBezTo>
                  <a:lnTo>
                    <a:pt x="25" y="118"/>
                  </a:lnTo>
                  <a:close/>
                  <a:moveTo>
                    <a:pt x="27" y="99"/>
                  </a:moveTo>
                  <a:cubicBezTo>
                    <a:pt x="30" y="99"/>
                    <a:pt x="30" y="99"/>
                    <a:pt x="30" y="99"/>
                  </a:cubicBezTo>
                  <a:cubicBezTo>
                    <a:pt x="31" y="100"/>
                    <a:pt x="31" y="100"/>
                    <a:pt x="31" y="100"/>
                  </a:cubicBezTo>
                  <a:lnTo>
                    <a:pt x="27" y="99"/>
                  </a:lnTo>
                  <a:close/>
                  <a:moveTo>
                    <a:pt x="73" y="68"/>
                  </a:moveTo>
                  <a:cubicBezTo>
                    <a:pt x="71" y="66"/>
                    <a:pt x="71" y="66"/>
                    <a:pt x="71" y="66"/>
                  </a:cubicBezTo>
                  <a:cubicBezTo>
                    <a:pt x="74" y="66"/>
                    <a:pt x="74" y="66"/>
                    <a:pt x="74" y="66"/>
                  </a:cubicBezTo>
                  <a:lnTo>
                    <a:pt x="73" y="68"/>
                  </a:lnTo>
                  <a:close/>
                  <a:moveTo>
                    <a:pt x="113" y="33"/>
                  </a:moveTo>
                  <a:cubicBezTo>
                    <a:pt x="111" y="32"/>
                    <a:pt x="111" y="32"/>
                    <a:pt x="111" y="32"/>
                  </a:cubicBezTo>
                  <a:cubicBezTo>
                    <a:pt x="114" y="32"/>
                    <a:pt x="114" y="32"/>
                    <a:pt x="114" y="32"/>
                  </a:cubicBezTo>
                  <a:lnTo>
                    <a:pt x="113" y="33"/>
                  </a:lnTo>
                  <a:close/>
                  <a:moveTo>
                    <a:pt x="130" y="22"/>
                  </a:moveTo>
                  <a:cubicBezTo>
                    <a:pt x="129" y="20"/>
                    <a:pt x="129" y="20"/>
                    <a:pt x="129" y="20"/>
                  </a:cubicBezTo>
                  <a:cubicBezTo>
                    <a:pt x="130" y="20"/>
                    <a:pt x="130" y="20"/>
                    <a:pt x="130" y="20"/>
                  </a:cubicBezTo>
                  <a:lnTo>
                    <a:pt x="130" y="22"/>
                  </a:lnTo>
                  <a:close/>
                </a:path>
              </a:pathLst>
            </a:custGeom>
            <a:solidFill>
              <a:srgbClr val="7030A0"/>
            </a:solidFill>
            <a:ln w="3175">
              <a:solidFill>
                <a:srgbClr val="7030A0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3" name="Freeform 173"/>
            <p:cNvSpPr>
              <a:spLocks noEditPoints="1"/>
            </p:cNvSpPr>
            <p:nvPr/>
          </p:nvSpPr>
          <p:spPr bwMode="auto">
            <a:xfrm>
              <a:off x="3749129" y="5156021"/>
              <a:ext cx="1630013" cy="1227417"/>
            </a:xfrm>
            <a:custGeom>
              <a:avLst/>
              <a:gdLst>
                <a:gd name="T0" fmla="*/ 134 w 144"/>
                <a:gd name="T1" fmla="*/ 23 h 104"/>
                <a:gd name="T2" fmla="*/ 136 w 144"/>
                <a:gd name="T3" fmla="*/ 20 h 104"/>
                <a:gd name="T4" fmla="*/ 130 w 144"/>
                <a:gd name="T5" fmla="*/ 18 h 104"/>
                <a:gd name="T6" fmla="*/ 124 w 144"/>
                <a:gd name="T7" fmla="*/ 18 h 104"/>
                <a:gd name="T8" fmla="*/ 116 w 144"/>
                <a:gd name="T9" fmla="*/ 15 h 104"/>
                <a:gd name="T10" fmla="*/ 110 w 144"/>
                <a:gd name="T11" fmla="*/ 13 h 104"/>
                <a:gd name="T12" fmla="*/ 103 w 144"/>
                <a:gd name="T13" fmla="*/ 14 h 104"/>
                <a:gd name="T14" fmla="*/ 97 w 144"/>
                <a:gd name="T15" fmla="*/ 13 h 104"/>
                <a:gd name="T16" fmla="*/ 87 w 144"/>
                <a:gd name="T17" fmla="*/ 10 h 104"/>
                <a:gd name="T18" fmla="*/ 83 w 144"/>
                <a:gd name="T19" fmla="*/ 5 h 104"/>
                <a:gd name="T20" fmla="*/ 70 w 144"/>
                <a:gd name="T21" fmla="*/ 4 h 104"/>
                <a:gd name="T22" fmla="*/ 58 w 144"/>
                <a:gd name="T23" fmla="*/ 4 h 104"/>
                <a:gd name="T24" fmla="*/ 34 w 144"/>
                <a:gd name="T25" fmla="*/ 2 h 104"/>
                <a:gd name="T26" fmla="*/ 23 w 144"/>
                <a:gd name="T27" fmla="*/ 1 h 104"/>
                <a:gd name="T28" fmla="*/ 14 w 144"/>
                <a:gd name="T29" fmla="*/ 1 h 104"/>
                <a:gd name="T30" fmla="*/ 10 w 144"/>
                <a:gd name="T31" fmla="*/ 4 h 104"/>
                <a:gd name="T32" fmla="*/ 3 w 144"/>
                <a:gd name="T33" fmla="*/ 7 h 104"/>
                <a:gd name="T34" fmla="*/ 1 w 144"/>
                <a:gd name="T35" fmla="*/ 13 h 104"/>
                <a:gd name="T36" fmla="*/ 1 w 144"/>
                <a:gd name="T37" fmla="*/ 17 h 104"/>
                <a:gd name="T38" fmla="*/ 3 w 144"/>
                <a:gd name="T39" fmla="*/ 17 h 104"/>
                <a:gd name="T40" fmla="*/ 3 w 144"/>
                <a:gd name="T41" fmla="*/ 21 h 104"/>
                <a:gd name="T42" fmla="*/ 4 w 144"/>
                <a:gd name="T43" fmla="*/ 24 h 104"/>
                <a:gd name="T44" fmla="*/ 8 w 144"/>
                <a:gd name="T45" fmla="*/ 23 h 104"/>
                <a:gd name="T46" fmla="*/ 10 w 144"/>
                <a:gd name="T47" fmla="*/ 24 h 104"/>
                <a:gd name="T48" fmla="*/ 14 w 144"/>
                <a:gd name="T49" fmla="*/ 25 h 104"/>
                <a:gd name="T50" fmla="*/ 21 w 144"/>
                <a:gd name="T51" fmla="*/ 24 h 104"/>
                <a:gd name="T52" fmla="*/ 27 w 144"/>
                <a:gd name="T53" fmla="*/ 25 h 104"/>
                <a:gd name="T54" fmla="*/ 30 w 144"/>
                <a:gd name="T55" fmla="*/ 30 h 104"/>
                <a:gd name="T56" fmla="*/ 23 w 144"/>
                <a:gd name="T57" fmla="*/ 37 h 104"/>
                <a:gd name="T58" fmla="*/ 23 w 144"/>
                <a:gd name="T59" fmla="*/ 47 h 104"/>
                <a:gd name="T60" fmla="*/ 21 w 144"/>
                <a:gd name="T61" fmla="*/ 51 h 104"/>
                <a:gd name="T62" fmla="*/ 17 w 144"/>
                <a:gd name="T63" fmla="*/ 56 h 104"/>
                <a:gd name="T64" fmla="*/ 17 w 144"/>
                <a:gd name="T65" fmla="*/ 60 h 104"/>
                <a:gd name="T66" fmla="*/ 17 w 144"/>
                <a:gd name="T67" fmla="*/ 68 h 104"/>
                <a:gd name="T68" fmla="*/ 17 w 144"/>
                <a:gd name="T69" fmla="*/ 74 h 104"/>
                <a:gd name="T70" fmla="*/ 17 w 144"/>
                <a:gd name="T71" fmla="*/ 78 h 104"/>
                <a:gd name="T72" fmla="*/ 13 w 144"/>
                <a:gd name="T73" fmla="*/ 83 h 104"/>
                <a:gd name="T74" fmla="*/ 18 w 144"/>
                <a:gd name="T75" fmla="*/ 88 h 104"/>
                <a:gd name="T76" fmla="*/ 25 w 144"/>
                <a:gd name="T77" fmla="*/ 94 h 104"/>
                <a:gd name="T78" fmla="*/ 27 w 144"/>
                <a:gd name="T79" fmla="*/ 97 h 104"/>
                <a:gd name="T80" fmla="*/ 28 w 144"/>
                <a:gd name="T81" fmla="*/ 103 h 104"/>
                <a:gd name="T82" fmla="*/ 36 w 144"/>
                <a:gd name="T83" fmla="*/ 103 h 104"/>
                <a:gd name="T84" fmla="*/ 46 w 144"/>
                <a:gd name="T85" fmla="*/ 97 h 104"/>
                <a:gd name="T86" fmla="*/ 64 w 144"/>
                <a:gd name="T87" fmla="*/ 96 h 104"/>
                <a:gd name="T88" fmla="*/ 73 w 144"/>
                <a:gd name="T89" fmla="*/ 94 h 104"/>
                <a:gd name="T90" fmla="*/ 83 w 144"/>
                <a:gd name="T91" fmla="*/ 84 h 104"/>
                <a:gd name="T92" fmla="*/ 90 w 144"/>
                <a:gd name="T93" fmla="*/ 78 h 104"/>
                <a:gd name="T94" fmla="*/ 100 w 144"/>
                <a:gd name="T95" fmla="*/ 67 h 104"/>
                <a:gd name="T96" fmla="*/ 97 w 144"/>
                <a:gd name="T97" fmla="*/ 53 h 104"/>
                <a:gd name="T98" fmla="*/ 107 w 144"/>
                <a:gd name="T99" fmla="*/ 41 h 104"/>
                <a:gd name="T100" fmla="*/ 117 w 144"/>
                <a:gd name="T101" fmla="*/ 34 h 104"/>
                <a:gd name="T102" fmla="*/ 25 w 144"/>
                <a:gd name="T103" fmla="*/ 94 h 104"/>
                <a:gd name="T104" fmla="*/ 133 w 144"/>
                <a:gd name="T105" fmla="*/ 53 h 104"/>
                <a:gd name="T106" fmla="*/ 126 w 144"/>
                <a:gd name="T107" fmla="*/ 57 h 104"/>
                <a:gd name="T108" fmla="*/ 133 w 144"/>
                <a:gd name="T109" fmla="*/ 60 h 104"/>
                <a:gd name="T110" fmla="*/ 137 w 144"/>
                <a:gd name="T111" fmla="*/ 54 h 104"/>
                <a:gd name="T112" fmla="*/ 115 w 144"/>
                <a:gd name="T113" fmla="*/ 66 h 104"/>
                <a:gd name="T114" fmla="*/ 117 w 144"/>
                <a:gd name="T115" fmla="*/ 64 h 104"/>
                <a:gd name="T116" fmla="*/ 140 w 144"/>
                <a:gd name="T117" fmla="*/ 52 h 104"/>
                <a:gd name="T118" fmla="*/ 144 w 144"/>
                <a:gd name="T1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4" h="104">
                  <a:moveTo>
                    <a:pt x="132" y="28"/>
                  </a:moveTo>
                  <a:cubicBezTo>
                    <a:pt x="133" y="27"/>
                    <a:pt x="133" y="27"/>
                    <a:pt x="133" y="27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6" y="30"/>
                    <a:pt x="126" y="30"/>
                    <a:pt x="126" y="30"/>
                  </a:cubicBezTo>
                  <a:lnTo>
                    <a:pt x="132" y="28"/>
                  </a:lnTo>
                  <a:close/>
                  <a:moveTo>
                    <a:pt x="25" y="94"/>
                  </a:moveTo>
                  <a:cubicBezTo>
                    <a:pt x="25" y="93"/>
                    <a:pt x="25" y="93"/>
                    <a:pt x="25" y="93"/>
                  </a:cubicBezTo>
                  <a:cubicBezTo>
                    <a:pt x="27" y="93"/>
                    <a:pt x="27" y="93"/>
                    <a:pt x="27" y="93"/>
                  </a:cubicBezTo>
                  <a:lnTo>
                    <a:pt x="25" y="94"/>
                  </a:lnTo>
                  <a:close/>
                  <a:moveTo>
                    <a:pt x="133" y="53"/>
                  </a:moveTo>
                  <a:cubicBezTo>
                    <a:pt x="134" y="51"/>
                    <a:pt x="134" y="51"/>
                    <a:pt x="134" y="51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27" y="54"/>
                    <a:pt x="127" y="54"/>
                    <a:pt x="127" y="54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9" y="57"/>
                    <a:pt x="129" y="57"/>
                    <a:pt x="129" y="57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4" y="54"/>
                    <a:pt x="134" y="54"/>
                    <a:pt x="134" y="54"/>
                  </a:cubicBezTo>
                  <a:lnTo>
                    <a:pt x="133" y="53"/>
                  </a:lnTo>
                  <a:close/>
                  <a:moveTo>
                    <a:pt x="115" y="64"/>
                  </a:moveTo>
                  <a:cubicBezTo>
                    <a:pt x="115" y="66"/>
                    <a:pt x="115" y="66"/>
                    <a:pt x="115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5" y="64"/>
                    <a:pt x="115" y="64"/>
                    <a:pt x="115" y="64"/>
                  </a:cubicBezTo>
                  <a:close/>
                  <a:moveTo>
                    <a:pt x="143" y="51"/>
                  </a:moveTo>
                  <a:cubicBezTo>
                    <a:pt x="141" y="51"/>
                    <a:pt x="141" y="51"/>
                    <a:pt x="141" y="51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3" y="51"/>
                    <a:pt x="143" y="51"/>
                    <a:pt x="143" y="5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4" name="Freeform 174"/>
            <p:cNvSpPr>
              <a:spLocks noEditPoints="1"/>
            </p:cNvSpPr>
            <p:nvPr/>
          </p:nvSpPr>
          <p:spPr bwMode="auto">
            <a:xfrm>
              <a:off x="7376112" y="5476218"/>
              <a:ext cx="972882" cy="1094006"/>
            </a:xfrm>
            <a:custGeom>
              <a:avLst/>
              <a:gdLst>
                <a:gd name="T0" fmla="*/ 64 w 114"/>
                <a:gd name="T1" fmla="*/ 62 h 123"/>
                <a:gd name="T2" fmla="*/ 66 w 114"/>
                <a:gd name="T3" fmla="*/ 58 h 123"/>
                <a:gd name="T4" fmla="*/ 50 w 114"/>
                <a:gd name="T5" fmla="*/ 49 h 123"/>
                <a:gd name="T6" fmla="*/ 52 w 114"/>
                <a:gd name="T7" fmla="*/ 53 h 123"/>
                <a:gd name="T8" fmla="*/ 56 w 114"/>
                <a:gd name="T9" fmla="*/ 32 h 123"/>
                <a:gd name="T10" fmla="*/ 54 w 114"/>
                <a:gd name="T11" fmla="*/ 32 h 123"/>
                <a:gd name="T12" fmla="*/ 54 w 114"/>
                <a:gd name="T13" fmla="*/ 68 h 123"/>
                <a:gd name="T14" fmla="*/ 60 w 114"/>
                <a:gd name="T15" fmla="*/ 62 h 123"/>
                <a:gd name="T16" fmla="*/ 41 w 114"/>
                <a:gd name="T17" fmla="*/ 52 h 123"/>
                <a:gd name="T18" fmla="*/ 46 w 114"/>
                <a:gd name="T19" fmla="*/ 44 h 123"/>
                <a:gd name="T20" fmla="*/ 49 w 114"/>
                <a:gd name="T21" fmla="*/ 41 h 123"/>
                <a:gd name="T22" fmla="*/ 45 w 114"/>
                <a:gd name="T23" fmla="*/ 23 h 123"/>
                <a:gd name="T24" fmla="*/ 56 w 114"/>
                <a:gd name="T25" fmla="*/ 31 h 123"/>
                <a:gd name="T26" fmla="*/ 62 w 114"/>
                <a:gd name="T27" fmla="*/ 27 h 123"/>
                <a:gd name="T28" fmla="*/ 58 w 114"/>
                <a:gd name="T29" fmla="*/ 21 h 123"/>
                <a:gd name="T30" fmla="*/ 66 w 114"/>
                <a:gd name="T31" fmla="*/ 15 h 123"/>
                <a:gd name="T32" fmla="*/ 85 w 114"/>
                <a:gd name="T33" fmla="*/ 15 h 123"/>
                <a:gd name="T34" fmla="*/ 94 w 114"/>
                <a:gd name="T35" fmla="*/ 9 h 123"/>
                <a:gd name="T36" fmla="*/ 94 w 114"/>
                <a:gd name="T37" fmla="*/ 1 h 123"/>
                <a:gd name="T38" fmla="*/ 90 w 114"/>
                <a:gd name="T39" fmla="*/ 4 h 123"/>
                <a:gd name="T40" fmla="*/ 77 w 114"/>
                <a:gd name="T41" fmla="*/ 8 h 123"/>
                <a:gd name="T42" fmla="*/ 66 w 114"/>
                <a:gd name="T43" fmla="*/ 4 h 123"/>
                <a:gd name="T44" fmla="*/ 46 w 114"/>
                <a:gd name="T45" fmla="*/ 8 h 123"/>
                <a:gd name="T46" fmla="*/ 32 w 114"/>
                <a:gd name="T47" fmla="*/ 11 h 123"/>
                <a:gd name="T48" fmla="*/ 16 w 114"/>
                <a:gd name="T49" fmla="*/ 19 h 123"/>
                <a:gd name="T50" fmla="*/ 6 w 114"/>
                <a:gd name="T51" fmla="*/ 33 h 123"/>
                <a:gd name="T52" fmla="*/ 3 w 114"/>
                <a:gd name="T53" fmla="*/ 39 h 123"/>
                <a:gd name="T54" fmla="*/ 16 w 114"/>
                <a:gd name="T55" fmla="*/ 48 h 123"/>
                <a:gd name="T56" fmla="*/ 14 w 114"/>
                <a:gd name="T57" fmla="*/ 53 h 123"/>
                <a:gd name="T58" fmla="*/ 25 w 114"/>
                <a:gd name="T59" fmla="*/ 61 h 123"/>
                <a:gd name="T60" fmla="*/ 42 w 114"/>
                <a:gd name="T61" fmla="*/ 61 h 123"/>
                <a:gd name="T62" fmla="*/ 45 w 114"/>
                <a:gd name="T63" fmla="*/ 68 h 123"/>
                <a:gd name="T64" fmla="*/ 28 w 114"/>
                <a:gd name="T65" fmla="*/ 62 h 123"/>
                <a:gd name="T66" fmla="*/ 28 w 114"/>
                <a:gd name="T67" fmla="*/ 78 h 123"/>
                <a:gd name="T68" fmla="*/ 33 w 114"/>
                <a:gd name="T69" fmla="*/ 88 h 123"/>
                <a:gd name="T70" fmla="*/ 41 w 114"/>
                <a:gd name="T71" fmla="*/ 96 h 123"/>
                <a:gd name="T72" fmla="*/ 49 w 114"/>
                <a:gd name="T73" fmla="*/ 88 h 123"/>
                <a:gd name="T74" fmla="*/ 50 w 114"/>
                <a:gd name="T75" fmla="*/ 80 h 123"/>
                <a:gd name="T76" fmla="*/ 50 w 114"/>
                <a:gd name="T77" fmla="*/ 72 h 123"/>
                <a:gd name="T78" fmla="*/ 50 w 114"/>
                <a:gd name="T79" fmla="*/ 68 h 123"/>
                <a:gd name="T80" fmla="*/ 90 w 114"/>
                <a:gd name="T81" fmla="*/ 118 h 123"/>
                <a:gd name="T82" fmla="*/ 72 w 114"/>
                <a:gd name="T83" fmla="*/ 116 h 123"/>
                <a:gd name="T84" fmla="*/ 60 w 114"/>
                <a:gd name="T85" fmla="*/ 112 h 123"/>
                <a:gd name="T86" fmla="*/ 77 w 114"/>
                <a:gd name="T87" fmla="*/ 122 h 123"/>
                <a:gd name="T88" fmla="*/ 98 w 114"/>
                <a:gd name="T89" fmla="*/ 118 h 123"/>
                <a:gd name="T90" fmla="*/ 94 w 114"/>
                <a:gd name="T91" fmla="*/ 118 h 123"/>
                <a:gd name="T92" fmla="*/ 95 w 114"/>
                <a:gd name="T93" fmla="*/ 61 h 123"/>
                <a:gd name="T94" fmla="*/ 99 w 114"/>
                <a:gd name="T95" fmla="*/ 57 h 123"/>
                <a:gd name="T96" fmla="*/ 84 w 114"/>
                <a:gd name="T97" fmla="*/ 64 h 123"/>
                <a:gd name="T98" fmla="*/ 84 w 114"/>
                <a:gd name="T99" fmla="*/ 61 h 123"/>
                <a:gd name="T100" fmla="*/ 84 w 114"/>
                <a:gd name="T101" fmla="*/ 64 h 123"/>
                <a:gd name="T102" fmla="*/ 107 w 114"/>
                <a:gd name="T103" fmla="*/ 102 h 123"/>
                <a:gd name="T104" fmla="*/ 110 w 114"/>
                <a:gd name="T105" fmla="*/ 96 h 123"/>
                <a:gd name="T106" fmla="*/ 110 w 114"/>
                <a:gd name="T107" fmla="*/ 96 h 123"/>
                <a:gd name="T108" fmla="*/ 5 w 114"/>
                <a:gd name="T109" fmla="*/ 44 h 123"/>
                <a:gd name="T110" fmla="*/ 1 w 114"/>
                <a:gd name="T111" fmla="*/ 39 h 123"/>
                <a:gd name="T112" fmla="*/ 13 w 114"/>
                <a:gd name="T113" fmla="*/ 68 h 123"/>
                <a:gd name="T114" fmla="*/ 9 w 114"/>
                <a:gd name="T115" fmla="*/ 64 h 123"/>
                <a:gd name="T116" fmla="*/ 78 w 114"/>
                <a:gd name="T117" fmla="*/ 82 h 123"/>
                <a:gd name="T118" fmla="*/ 77 w 114"/>
                <a:gd name="T119" fmla="*/ 86 h 123"/>
                <a:gd name="T120" fmla="*/ 74 w 114"/>
                <a:gd name="T121" fmla="*/ 36 h 123"/>
                <a:gd name="T122" fmla="*/ 72 w 114"/>
                <a:gd name="T123" fmla="*/ 37 h 123"/>
                <a:gd name="T124" fmla="*/ 74 w 114"/>
                <a:gd name="T125" fmla="*/ 3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" h="123">
                  <a:moveTo>
                    <a:pt x="52" y="53"/>
                  </a:moveTo>
                  <a:lnTo>
                    <a:pt x="54" y="57"/>
                  </a:lnTo>
                  <a:lnTo>
                    <a:pt x="56" y="58"/>
                  </a:lnTo>
                  <a:lnTo>
                    <a:pt x="58" y="61"/>
                  </a:lnTo>
                  <a:lnTo>
                    <a:pt x="62" y="61"/>
                  </a:lnTo>
                  <a:lnTo>
                    <a:pt x="64" y="62"/>
                  </a:lnTo>
                  <a:lnTo>
                    <a:pt x="68" y="66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68" y="65"/>
                  </a:lnTo>
                  <a:lnTo>
                    <a:pt x="66" y="62"/>
                  </a:lnTo>
                  <a:lnTo>
                    <a:pt x="66" y="58"/>
                  </a:lnTo>
                  <a:lnTo>
                    <a:pt x="64" y="57"/>
                  </a:lnTo>
                  <a:lnTo>
                    <a:pt x="62" y="54"/>
                  </a:lnTo>
                  <a:lnTo>
                    <a:pt x="58" y="54"/>
                  </a:lnTo>
                  <a:lnTo>
                    <a:pt x="54" y="53"/>
                  </a:lnTo>
                  <a:lnTo>
                    <a:pt x="52" y="49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5" y="53"/>
                  </a:lnTo>
                  <a:lnTo>
                    <a:pt x="49" y="52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close/>
                  <a:moveTo>
                    <a:pt x="54" y="32"/>
                  </a:moveTo>
                  <a:lnTo>
                    <a:pt x="56" y="32"/>
                  </a:lnTo>
                  <a:lnTo>
                    <a:pt x="54" y="31"/>
                  </a:lnTo>
                  <a:lnTo>
                    <a:pt x="50" y="28"/>
                  </a:lnTo>
                  <a:lnTo>
                    <a:pt x="52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close/>
                  <a:moveTo>
                    <a:pt x="50" y="68"/>
                  </a:moveTo>
                  <a:lnTo>
                    <a:pt x="54" y="68"/>
                  </a:lnTo>
                  <a:lnTo>
                    <a:pt x="60" y="70"/>
                  </a:lnTo>
                  <a:lnTo>
                    <a:pt x="64" y="74"/>
                  </a:lnTo>
                  <a:lnTo>
                    <a:pt x="64" y="70"/>
                  </a:lnTo>
                  <a:lnTo>
                    <a:pt x="62" y="66"/>
                  </a:lnTo>
                  <a:lnTo>
                    <a:pt x="62" y="65"/>
                  </a:lnTo>
                  <a:lnTo>
                    <a:pt x="60" y="62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50" y="54"/>
                  </a:lnTo>
                  <a:lnTo>
                    <a:pt x="49" y="54"/>
                  </a:lnTo>
                  <a:lnTo>
                    <a:pt x="45" y="53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6" y="49"/>
                  </a:lnTo>
                  <a:lnTo>
                    <a:pt x="45" y="48"/>
                  </a:lnTo>
                  <a:lnTo>
                    <a:pt x="45" y="45"/>
                  </a:lnTo>
                  <a:lnTo>
                    <a:pt x="45" y="44"/>
                  </a:lnTo>
                  <a:lnTo>
                    <a:pt x="46" y="44"/>
                  </a:lnTo>
                  <a:lnTo>
                    <a:pt x="49" y="44"/>
                  </a:lnTo>
                  <a:lnTo>
                    <a:pt x="49" y="45"/>
                  </a:lnTo>
                  <a:lnTo>
                    <a:pt x="49" y="48"/>
                  </a:lnTo>
                  <a:lnTo>
                    <a:pt x="50" y="48"/>
                  </a:lnTo>
                  <a:lnTo>
                    <a:pt x="50" y="45"/>
                  </a:lnTo>
                  <a:lnTo>
                    <a:pt x="49" y="41"/>
                  </a:lnTo>
                  <a:lnTo>
                    <a:pt x="42" y="35"/>
                  </a:lnTo>
                  <a:lnTo>
                    <a:pt x="41" y="31"/>
                  </a:lnTo>
                  <a:lnTo>
                    <a:pt x="38" y="27"/>
                  </a:lnTo>
                  <a:lnTo>
                    <a:pt x="41" y="23"/>
                  </a:lnTo>
                  <a:lnTo>
                    <a:pt x="45" y="21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46" y="24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6" y="31"/>
                  </a:lnTo>
                  <a:lnTo>
                    <a:pt x="58" y="31"/>
                  </a:lnTo>
                  <a:lnTo>
                    <a:pt x="60" y="31"/>
                  </a:lnTo>
                  <a:lnTo>
                    <a:pt x="56" y="27"/>
                  </a:lnTo>
                  <a:lnTo>
                    <a:pt x="56" y="24"/>
                  </a:lnTo>
                  <a:lnTo>
                    <a:pt x="58" y="24"/>
                  </a:lnTo>
                  <a:lnTo>
                    <a:pt x="62" y="27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4" y="24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56" y="21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9" y="15"/>
                  </a:lnTo>
                  <a:lnTo>
                    <a:pt x="72" y="15"/>
                  </a:lnTo>
                  <a:lnTo>
                    <a:pt x="76" y="13"/>
                  </a:lnTo>
                  <a:lnTo>
                    <a:pt x="77" y="15"/>
                  </a:lnTo>
                  <a:lnTo>
                    <a:pt x="85" y="15"/>
                  </a:lnTo>
                  <a:lnTo>
                    <a:pt x="89" y="17"/>
                  </a:lnTo>
                  <a:lnTo>
                    <a:pt x="90" y="19"/>
                  </a:lnTo>
                  <a:lnTo>
                    <a:pt x="93" y="15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9"/>
                  </a:lnTo>
                  <a:lnTo>
                    <a:pt x="94" y="8"/>
                  </a:lnTo>
                  <a:lnTo>
                    <a:pt x="95" y="8"/>
                  </a:lnTo>
                  <a:lnTo>
                    <a:pt x="98" y="5"/>
                  </a:lnTo>
                  <a:lnTo>
                    <a:pt x="95" y="4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9" y="1"/>
                  </a:lnTo>
                  <a:lnTo>
                    <a:pt x="90" y="1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89" y="8"/>
                  </a:lnTo>
                  <a:lnTo>
                    <a:pt x="86" y="8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3" y="5"/>
                  </a:lnTo>
                  <a:lnTo>
                    <a:pt x="70" y="7"/>
                  </a:lnTo>
                  <a:lnTo>
                    <a:pt x="69" y="8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8" y="5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2" y="11"/>
                  </a:lnTo>
                  <a:lnTo>
                    <a:pt x="25" y="13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2" y="24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5" y="39"/>
                  </a:lnTo>
                  <a:lnTo>
                    <a:pt x="3" y="37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5" y="40"/>
                  </a:lnTo>
                  <a:lnTo>
                    <a:pt x="6" y="44"/>
                  </a:lnTo>
                  <a:lnTo>
                    <a:pt x="10" y="45"/>
                  </a:lnTo>
                  <a:lnTo>
                    <a:pt x="12" y="49"/>
                  </a:lnTo>
                  <a:lnTo>
                    <a:pt x="14" y="49"/>
                  </a:lnTo>
                  <a:lnTo>
                    <a:pt x="16" y="48"/>
                  </a:lnTo>
                  <a:lnTo>
                    <a:pt x="18" y="49"/>
                  </a:lnTo>
                  <a:lnTo>
                    <a:pt x="20" y="49"/>
                  </a:lnTo>
                  <a:lnTo>
                    <a:pt x="18" y="52"/>
                  </a:lnTo>
                  <a:lnTo>
                    <a:pt x="14" y="49"/>
                  </a:lnTo>
                  <a:lnTo>
                    <a:pt x="12" y="52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0" y="62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32" y="61"/>
                  </a:lnTo>
                  <a:lnTo>
                    <a:pt x="36" y="61"/>
                  </a:lnTo>
                  <a:lnTo>
                    <a:pt x="37" y="61"/>
                  </a:lnTo>
                  <a:lnTo>
                    <a:pt x="38" y="58"/>
                  </a:lnTo>
                  <a:lnTo>
                    <a:pt x="41" y="62"/>
                  </a:lnTo>
                  <a:lnTo>
                    <a:pt x="42" y="61"/>
                  </a:lnTo>
                  <a:lnTo>
                    <a:pt x="45" y="62"/>
                  </a:lnTo>
                  <a:lnTo>
                    <a:pt x="49" y="65"/>
                  </a:lnTo>
                  <a:lnTo>
                    <a:pt x="50" y="65"/>
                  </a:lnTo>
                  <a:lnTo>
                    <a:pt x="49" y="66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1" y="66"/>
                  </a:lnTo>
                  <a:lnTo>
                    <a:pt x="38" y="65"/>
                  </a:lnTo>
                  <a:lnTo>
                    <a:pt x="36" y="62"/>
                  </a:lnTo>
                  <a:lnTo>
                    <a:pt x="32" y="61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25" y="65"/>
                  </a:lnTo>
                  <a:lnTo>
                    <a:pt x="24" y="65"/>
                  </a:lnTo>
                  <a:lnTo>
                    <a:pt x="22" y="66"/>
                  </a:lnTo>
                  <a:lnTo>
                    <a:pt x="20" y="68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4"/>
                  </a:lnTo>
                  <a:lnTo>
                    <a:pt x="28" y="85"/>
                  </a:lnTo>
                  <a:lnTo>
                    <a:pt x="29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3" y="85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8" y="92"/>
                  </a:lnTo>
                  <a:lnTo>
                    <a:pt x="38" y="96"/>
                  </a:lnTo>
                  <a:lnTo>
                    <a:pt x="41" y="96"/>
                  </a:lnTo>
                  <a:lnTo>
                    <a:pt x="42" y="89"/>
                  </a:lnTo>
                  <a:lnTo>
                    <a:pt x="45" y="89"/>
                  </a:lnTo>
                  <a:lnTo>
                    <a:pt x="52" y="96"/>
                  </a:lnTo>
                  <a:lnTo>
                    <a:pt x="50" y="93"/>
                  </a:lnTo>
                  <a:lnTo>
                    <a:pt x="49" y="92"/>
                  </a:lnTo>
                  <a:lnTo>
                    <a:pt x="49" y="88"/>
                  </a:lnTo>
                  <a:lnTo>
                    <a:pt x="49" y="85"/>
                  </a:lnTo>
                  <a:lnTo>
                    <a:pt x="45" y="80"/>
                  </a:lnTo>
                  <a:lnTo>
                    <a:pt x="45" y="74"/>
                  </a:lnTo>
                  <a:lnTo>
                    <a:pt x="49" y="78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2" y="74"/>
                  </a:lnTo>
                  <a:lnTo>
                    <a:pt x="52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49" y="70"/>
                  </a:lnTo>
                  <a:lnTo>
                    <a:pt x="49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94" y="118"/>
                  </a:moveTo>
                  <a:lnTo>
                    <a:pt x="93" y="120"/>
                  </a:lnTo>
                  <a:lnTo>
                    <a:pt x="90" y="118"/>
                  </a:lnTo>
                  <a:lnTo>
                    <a:pt x="90" y="116"/>
                  </a:lnTo>
                  <a:lnTo>
                    <a:pt x="86" y="116"/>
                  </a:lnTo>
                  <a:lnTo>
                    <a:pt x="81" y="114"/>
                  </a:lnTo>
                  <a:lnTo>
                    <a:pt x="77" y="114"/>
                  </a:lnTo>
                  <a:lnTo>
                    <a:pt x="73" y="114"/>
                  </a:lnTo>
                  <a:lnTo>
                    <a:pt x="72" y="116"/>
                  </a:lnTo>
                  <a:lnTo>
                    <a:pt x="68" y="114"/>
                  </a:lnTo>
                  <a:lnTo>
                    <a:pt x="66" y="112"/>
                  </a:lnTo>
                  <a:lnTo>
                    <a:pt x="64" y="112"/>
                  </a:lnTo>
                  <a:lnTo>
                    <a:pt x="62" y="112"/>
                  </a:lnTo>
                  <a:lnTo>
                    <a:pt x="60" y="110"/>
                  </a:lnTo>
                  <a:lnTo>
                    <a:pt x="60" y="112"/>
                  </a:lnTo>
                  <a:lnTo>
                    <a:pt x="58" y="112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7" y="122"/>
                  </a:lnTo>
                  <a:lnTo>
                    <a:pt x="81" y="123"/>
                  </a:lnTo>
                  <a:lnTo>
                    <a:pt x="82" y="122"/>
                  </a:lnTo>
                  <a:lnTo>
                    <a:pt x="95" y="122"/>
                  </a:lnTo>
                  <a:lnTo>
                    <a:pt x="99" y="120"/>
                  </a:lnTo>
                  <a:lnTo>
                    <a:pt x="99" y="118"/>
                  </a:lnTo>
                  <a:lnTo>
                    <a:pt x="98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close/>
                  <a:moveTo>
                    <a:pt x="99" y="57"/>
                  </a:moveTo>
                  <a:lnTo>
                    <a:pt x="98" y="54"/>
                  </a:lnTo>
                  <a:lnTo>
                    <a:pt x="95" y="57"/>
                  </a:lnTo>
                  <a:lnTo>
                    <a:pt x="98" y="61"/>
                  </a:lnTo>
                  <a:lnTo>
                    <a:pt x="95" y="61"/>
                  </a:lnTo>
                  <a:lnTo>
                    <a:pt x="98" y="65"/>
                  </a:lnTo>
                  <a:lnTo>
                    <a:pt x="102" y="65"/>
                  </a:lnTo>
                  <a:lnTo>
                    <a:pt x="102" y="62"/>
                  </a:lnTo>
                  <a:lnTo>
                    <a:pt x="99" y="58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close/>
                  <a:moveTo>
                    <a:pt x="84" y="64"/>
                  </a:moveTo>
                  <a:lnTo>
                    <a:pt x="85" y="62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2" y="57"/>
                  </a:lnTo>
                  <a:lnTo>
                    <a:pt x="82" y="60"/>
                  </a:lnTo>
                  <a:lnTo>
                    <a:pt x="84" y="61"/>
                  </a:lnTo>
                  <a:lnTo>
                    <a:pt x="84" y="62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close/>
                  <a:moveTo>
                    <a:pt x="110" y="96"/>
                  </a:moveTo>
                  <a:lnTo>
                    <a:pt x="107" y="98"/>
                  </a:lnTo>
                  <a:lnTo>
                    <a:pt x="107" y="100"/>
                  </a:lnTo>
                  <a:lnTo>
                    <a:pt x="107" y="102"/>
                  </a:lnTo>
                  <a:lnTo>
                    <a:pt x="111" y="101"/>
                  </a:lnTo>
                  <a:lnTo>
                    <a:pt x="113" y="100"/>
                  </a:lnTo>
                  <a:lnTo>
                    <a:pt x="113" y="98"/>
                  </a:lnTo>
                  <a:lnTo>
                    <a:pt x="114" y="97"/>
                  </a:lnTo>
                  <a:lnTo>
                    <a:pt x="114" y="94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close/>
                  <a:moveTo>
                    <a:pt x="1" y="39"/>
                  </a:moveTo>
                  <a:lnTo>
                    <a:pt x="0" y="39"/>
                  </a:lnTo>
                  <a:lnTo>
                    <a:pt x="1" y="44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5" y="44"/>
                  </a:lnTo>
                  <a:lnTo>
                    <a:pt x="3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9" y="64"/>
                  </a:moveTo>
                  <a:lnTo>
                    <a:pt x="10" y="66"/>
                  </a:lnTo>
                  <a:lnTo>
                    <a:pt x="12" y="66"/>
                  </a:lnTo>
                  <a:lnTo>
                    <a:pt x="13" y="68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close/>
                  <a:moveTo>
                    <a:pt x="77" y="86"/>
                  </a:moveTo>
                  <a:lnTo>
                    <a:pt x="78" y="82"/>
                  </a:lnTo>
                  <a:lnTo>
                    <a:pt x="77" y="82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6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close/>
                  <a:moveTo>
                    <a:pt x="74" y="36"/>
                  </a:moveTo>
                  <a:lnTo>
                    <a:pt x="74" y="35"/>
                  </a:lnTo>
                  <a:lnTo>
                    <a:pt x="73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72" y="39"/>
                  </a:lnTo>
                  <a:lnTo>
                    <a:pt x="72" y="37"/>
                  </a:lnTo>
                  <a:lnTo>
                    <a:pt x="74" y="39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5" name="Freeform 175"/>
            <p:cNvSpPr>
              <a:spLocks noEditPoints="1"/>
            </p:cNvSpPr>
            <p:nvPr/>
          </p:nvSpPr>
          <p:spPr bwMode="auto">
            <a:xfrm>
              <a:off x="6266681" y="1367033"/>
              <a:ext cx="1314248" cy="2027911"/>
            </a:xfrm>
            <a:custGeom>
              <a:avLst/>
              <a:gdLst>
                <a:gd name="T0" fmla="*/ 97 w 154"/>
                <a:gd name="T1" fmla="*/ 190 h 228"/>
                <a:gd name="T2" fmla="*/ 95 w 154"/>
                <a:gd name="T3" fmla="*/ 181 h 228"/>
                <a:gd name="T4" fmla="*/ 95 w 154"/>
                <a:gd name="T5" fmla="*/ 181 h 228"/>
                <a:gd name="T6" fmla="*/ 93 w 154"/>
                <a:gd name="T7" fmla="*/ 195 h 228"/>
                <a:gd name="T8" fmla="*/ 48 w 154"/>
                <a:gd name="T9" fmla="*/ 228 h 228"/>
                <a:gd name="T10" fmla="*/ 48 w 154"/>
                <a:gd name="T11" fmla="*/ 226 h 228"/>
                <a:gd name="T12" fmla="*/ 93 w 154"/>
                <a:gd name="T13" fmla="*/ 154 h 228"/>
                <a:gd name="T14" fmla="*/ 93 w 154"/>
                <a:gd name="T15" fmla="*/ 154 h 228"/>
                <a:gd name="T16" fmla="*/ 148 w 154"/>
                <a:gd name="T17" fmla="*/ 41 h 228"/>
                <a:gd name="T18" fmla="*/ 146 w 154"/>
                <a:gd name="T19" fmla="*/ 28 h 228"/>
                <a:gd name="T20" fmla="*/ 144 w 154"/>
                <a:gd name="T21" fmla="*/ 16 h 228"/>
                <a:gd name="T22" fmla="*/ 110 w 154"/>
                <a:gd name="T23" fmla="*/ 0 h 228"/>
                <a:gd name="T24" fmla="*/ 105 w 154"/>
                <a:gd name="T25" fmla="*/ 3 h 228"/>
                <a:gd name="T26" fmla="*/ 83 w 154"/>
                <a:gd name="T27" fmla="*/ 7 h 228"/>
                <a:gd name="T28" fmla="*/ 75 w 154"/>
                <a:gd name="T29" fmla="*/ 15 h 228"/>
                <a:gd name="T30" fmla="*/ 61 w 154"/>
                <a:gd name="T31" fmla="*/ 28 h 228"/>
                <a:gd name="T32" fmla="*/ 49 w 154"/>
                <a:gd name="T33" fmla="*/ 43 h 228"/>
                <a:gd name="T34" fmla="*/ 34 w 154"/>
                <a:gd name="T35" fmla="*/ 64 h 228"/>
                <a:gd name="T36" fmla="*/ 32 w 154"/>
                <a:gd name="T37" fmla="*/ 77 h 228"/>
                <a:gd name="T38" fmla="*/ 10 w 154"/>
                <a:gd name="T39" fmla="*/ 85 h 228"/>
                <a:gd name="T40" fmla="*/ 10 w 154"/>
                <a:gd name="T41" fmla="*/ 102 h 228"/>
                <a:gd name="T42" fmla="*/ 18 w 154"/>
                <a:gd name="T43" fmla="*/ 121 h 228"/>
                <a:gd name="T44" fmla="*/ 14 w 154"/>
                <a:gd name="T45" fmla="*/ 133 h 228"/>
                <a:gd name="T46" fmla="*/ 8 w 154"/>
                <a:gd name="T47" fmla="*/ 147 h 228"/>
                <a:gd name="T48" fmla="*/ 4 w 154"/>
                <a:gd name="T49" fmla="*/ 163 h 228"/>
                <a:gd name="T50" fmla="*/ 0 w 154"/>
                <a:gd name="T51" fmla="*/ 165 h 228"/>
                <a:gd name="T52" fmla="*/ 5 w 154"/>
                <a:gd name="T53" fmla="*/ 171 h 228"/>
                <a:gd name="T54" fmla="*/ 8 w 154"/>
                <a:gd name="T55" fmla="*/ 182 h 228"/>
                <a:gd name="T56" fmla="*/ 22 w 154"/>
                <a:gd name="T57" fmla="*/ 201 h 228"/>
                <a:gd name="T58" fmla="*/ 22 w 154"/>
                <a:gd name="T59" fmla="*/ 215 h 228"/>
                <a:gd name="T60" fmla="*/ 41 w 154"/>
                <a:gd name="T61" fmla="*/ 220 h 228"/>
                <a:gd name="T62" fmla="*/ 48 w 154"/>
                <a:gd name="T63" fmla="*/ 209 h 228"/>
                <a:gd name="T64" fmla="*/ 67 w 154"/>
                <a:gd name="T65" fmla="*/ 199 h 228"/>
                <a:gd name="T66" fmla="*/ 70 w 154"/>
                <a:gd name="T67" fmla="*/ 185 h 228"/>
                <a:gd name="T68" fmla="*/ 70 w 154"/>
                <a:gd name="T69" fmla="*/ 178 h 228"/>
                <a:gd name="T70" fmla="*/ 70 w 154"/>
                <a:gd name="T71" fmla="*/ 167 h 228"/>
                <a:gd name="T72" fmla="*/ 82 w 154"/>
                <a:gd name="T73" fmla="*/ 165 h 228"/>
                <a:gd name="T74" fmla="*/ 83 w 154"/>
                <a:gd name="T75" fmla="*/ 161 h 228"/>
                <a:gd name="T76" fmla="*/ 91 w 154"/>
                <a:gd name="T77" fmla="*/ 155 h 228"/>
                <a:gd name="T78" fmla="*/ 101 w 154"/>
                <a:gd name="T79" fmla="*/ 147 h 228"/>
                <a:gd name="T80" fmla="*/ 89 w 154"/>
                <a:gd name="T81" fmla="*/ 138 h 228"/>
                <a:gd name="T82" fmla="*/ 75 w 154"/>
                <a:gd name="T83" fmla="*/ 133 h 228"/>
                <a:gd name="T84" fmla="*/ 74 w 154"/>
                <a:gd name="T85" fmla="*/ 120 h 228"/>
                <a:gd name="T86" fmla="*/ 78 w 154"/>
                <a:gd name="T87" fmla="*/ 110 h 228"/>
                <a:gd name="T88" fmla="*/ 83 w 154"/>
                <a:gd name="T89" fmla="*/ 102 h 228"/>
                <a:gd name="T90" fmla="*/ 85 w 154"/>
                <a:gd name="T91" fmla="*/ 97 h 228"/>
                <a:gd name="T92" fmla="*/ 97 w 154"/>
                <a:gd name="T93" fmla="*/ 90 h 228"/>
                <a:gd name="T94" fmla="*/ 111 w 154"/>
                <a:gd name="T95" fmla="*/ 81 h 228"/>
                <a:gd name="T96" fmla="*/ 122 w 154"/>
                <a:gd name="T97" fmla="*/ 68 h 228"/>
                <a:gd name="T98" fmla="*/ 125 w 154"/>
                <a:gd name="T99" fmla="*/ 59 h 228"/>
                <a:gd name="T100" fmla="*/ 135 w 154"/>
                <a:gd name="T101" fmla="*/ 55 h 228"/>
                <a:gd name="T102" fmla="*/ 139 w 154"/>
                <a:gd name="T103" fmla="*/ 49 h 228"/>
                <a:gd name="T104" fmla="*/ 154 w 154"/>
                <a:gd name="T105" fmla="*/ 49 h 228"/>
                <a:gd name="T106" fmla="*/ 154 w 154"/>
                <a:gd name="T107" fmla="*/ 49 h 228"/>
                <a:gd name="T108" fmla="*/ 107 w 154"/>
                <a:gd name="T109" fmla="*/ 130 h 228"/>
                <a:gd name="T110" fmla="*/ 110 w 154"/>
                <a:gd name="T111" fmla="*/ 132 h 228"/>
                <a:gd name="T112" fmla="*/ 109 w 154"/>
                <a:gd name="T113" fmla="*/ 13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228">
                  <a:moveTo>
                    <a:pt x="95" y="181"/>
                  </a:moveTo>
                  <a:lnTo>
                    <a:pt x="91" y="185"/>
                  </a:lnTo>
                  <a:lnTo>
                    <a:pt x="91" y="190"/>
                  </a:lnTo>
                  <a:lnTo>
                    <a:pt x="91" y="191"/>
                  </a:lnTo>
                  <a:lnTo>
                    <a:pt x="93" y="194"/>
                  </a:lnTo>
                  <a:lnTo>
                    <a:pt x="97" y="190"/>
                  </a:lnTo>
                  <a:lnTo>
                    <a:pt x="101" y="186"/>
                  </a:lnTo>
                  <a:lnTo>
                    <a:pt x="98" y="186"/>
                  </a:lnTo>
                  <a:lnTo>
                    <a:pt x="101" y="182"/>
                  </a:lnTo>
                  <a:lnTo>
                    <a:pt x="101" y="181"/>
                  </a:lnTo>
                  <a:lnTo>
                    <a:pt x="98" y="178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close/>
                  <a:moveTo>
                    <a:pt x="93" y="195"/>
                  </a:moveTo>
                  <a:lnTo>
                    <a:pt x="93" y="194"/>
                  </a:lnTo>
                  <a:lnTo>
                    <a:pt x="91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close/>
                  <a:moveTo>
                    <a:pt x="48" y="226"/>
                  </a:moveTo>
                  <a:lnTo>
                    <a:pt x="48" y="228"/>
                  </a:lnTo>
                  <a:lnTo>
                    <a:pt x="49" y="228"/>
                  </a:lnTo>
                  <a:lnTo>
                    <a:pt x="51" y="228"/>
                  </a:lnTo>
                  <a:lnTo>
                    <a:pt x="51" y="226"/>
                  </a:lnTo>
                  <a:lnTo>
                    <a:pt x="48" y="224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close/>
                  <a:moveTo>
                    <a:pt x="93" y="154"/>
                  </a:moveTo>
                  <a:lnTo>
                    <a:pt x="93" y="155"/>
                  </a:lnTo>
                  <a:lnTo>
                    <a:pt x="95" y="155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close/>
                  <a:moveTo>
                    <a:pt x="154" y="49"/>
                  </a:moveTo>
                  <a:lnTo>
                    <a:pt x="148" y="43"/>
                  </a:lnTo>
                  <a:lnTo>
                    <a:pt x="148" y="41"/>
                  </a:lnTo>
                  <a:lnTo>
                    <a:pt x="148" y="37"/>
                  </a:lnTo>
                  <a:lnTo>
                    <a:pt x="148" y="36"/>
                  </a:lnTo>
                  <a:lnTo>
                    <a:pt x="150" y="33"/>
                  </a:lnTo>
                  <a:lnTo>
                    <a:pt x="148" y="32"/>
                  </a:lnTo>
                  <a:lnTo>
                    <a:pt x="146" y="29"/>
                  </a:lnTo>
                  <a:lnTo>
                    <a:pt x="146" y="28"/>
                  </a:lnTo>
                  <a:lnTo>
                    <a:pt x="146" y="27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42" y="20"/>
                  </a:lnTo>
                  <a:lnTo>
                    <a:pt x="142" y="19"/>
                  </a:lnTo>
                  <a:lnTo>
                    <a:pt x="144" y="16"/>
                  </a:lnTo>
                  <a:lnTo>
                    <a:pt x="142" y="15"/>
                  </a:lnTo>
                  <a:lnTo>
                    <a:pt x="139" y="13"/>
                  </a:lnTo>
                  <a:lnTo>
                    <a:pt x="136" y="11"/>
                  </a:lnTo>
                  <a:lnTo>
                    <a:pt x="129" y="7"/>
                  </a:lnTo>
                  <a:lnTo>
                    <a:pt x="115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2" y="0"/>
                  </a:lnTo>
                  <a:lnTo>
                    <a:pt x="105" y="1"/>
                  </a:lnTo>
                  <a:lnTo>
                    <a:pt x="105" y="3"/>
                  </a:lnTo>
                  <a:lnTo>
                    <a:pt x="101" y="7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5" y="9"/>
                  </a:lnTo>
                  <a:lnTo>
                    <a:pt x="87" y="7"/>
                  </a:lnTo>
                  <a:lnTo>
                    <a:pt x="83" y="7"/>
                  </a:lnTo>
                  <a:lnTo>
                    <a:pt x="82" y="7"/>
                  </a:lnTo>
                  <a:lnTo>
                    <a:pt x="79" y="7"/>
                  </a:lnTo>
                  <a:lnTo>
                    <a:pt x="79" y="9"/>
                  </a:lnTo>
                  <a:lnTo>
                    <a:pt x="79" y="13"/>
                  </a:lnTo>
                  <a:lnTo>
                    <a:pt x="78" y="15"/>
                  </a:lnTo>
                  <a:lnTo>
                    <a:pt x="75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8" y="27"/>
                  </a:lnTo>
                  <a:lnTo>
                    <a:pt x="61" y="28"/>
                  </a:lnTo>
                  <a:lnTo>
                    <a:pt x="61" y="29"/>
                  </a:lnTo>
                  <a:lnTo>
                    <a:pt x="51" y="37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49" y="43"/>
                  </a:lnTo>
                  <a:lnTo>
                    <a:pt x="44" y="45"/>
                  </a:lnTo>
                  <a:lnTo>
                    <a:pt x="38" y="45"/>
                  </a:lnTo>
                  <a:lnTo>
                    <a:pt x="40" y="51"/>
                  </a:lnTo>
                  <a:lnTo>
                    <a:pt x="40" y="55"/>
                  </a:lnTo>
                  <a:lnTo>
                    <a:pt x="38" y="59"/>
                  </a:lnTo>
                  <a:lnTo>
                    <a:pt x="34" y="64"/>
                  </a:lnTo>
                  <a:lnTo>
                    <a:pt x="28" y="70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4" y="76"/>
                  </a:lnTo>
                  <a:lnTo>
                    <a:pt x="32" y="77"/>
                  </a:lnTo>
                  <a:lnTo>
                    <a:pt x="28" y="77"/>
                  </a:lnTo>
                  <a:lnTo>
                    <a:pt x="22" y="77"/>
                  </a:lnTo>
                  <a:lnTo>
                    <a:pt x="17" y="80"/>
                  </a:lnTo>
                  <a:lnTo>
                    <a:pt x="13" y="81"/>
                  </a:lnTo>
                  <a:lnTo>
                    <a:pt x="10" y="84"/>
                  </a:lnTo>
                  <a:lnTo>
                    <a:pt x="10" y="85"/>
                  </a:lnTo>
                  <a:lnTo>
                    <a:pt x="9" y="86"/>
                  </a:lnTo>
                  <a:lnTo>
                    <a:pt x="9" y="90"/>
                  </a:lnTo>
                  <a:lnTo>
                    <a:pt x="10" y="94"/>
                  </a:lnTo>
                  <a:lnTo>
                    <a:pt x="9" y="97"/>
                  </a:lnTo>
                  <a:lnTo>
                    <a:pt x="9" y="98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4" y="117"/>
                  </a:lnTo>
                  <a:lnTo>
                    <a:pt x="18" y="120"/>
                  </a:lnTo>
                  <a:lnTo>
                    <a:pt x="18" y="121"/>
                  </a:lnTo>
                  <a:lnTo>
                    <a:pt x="21" y="124"/>
                  </a:lnTo>
                  <a:lnTo>
                    <a:pt x="18" y="125"/>
                  </a:lnTo>
                  <a:lnTo>
                    <a:pt x="14" y="128"/>
                  </a:lnTo>
                  <a:lnTo>
                    <a:pt x="13" y="129"/>
                  </a:lnTo>
                  <a:lnTo>
                    <a:pt x="13" y="130"/>
                  </a:lnTo>
                  <a:lnTo>
                    <a:pt x="14" y="133"/>
                  </a:lnTo>
                  <a:lnTo>
                    <a:pt x="17" y="137"/>
                  </a:lnTo>
                  <a:lnTo>
                    <a:pt x="14" y="142"/>
                  </a:lnTo>
                  <a:lnTo>
                    <a:pt x="13" y="143"/>
                  </a:lnTo>
                  <a:lnTo>
                    <a:pt x="10" y="143"/>
                  </a:lnTo>
                  <a:lnTo>
                    <a:pt x="9" y="146"/>
                  </a:lnTo>
                  <a:lnTo>
                    <a:pt x="8" y="147"/>
                  </a:lnTo>
                  <a:lnTo>
                    <a:pt x="8" y="150"/>
                  </a:lnTo>
                  <a:lnTo>
                    <a:pt x="5" y="151"/>
                  </a:lnTo>
                  <a:lnTo>
                    <a:pt x="8" y="154"/>
                  </a:lnTo>
                  <a:lnTo>
                    <a:pt x="8" y="159"/>
                  </a:lnTo>
                  <a:lnTo>
                    <a:pt x="5" y="161"/>
                  </a:lnTo>
                  <a:lnTo>
                    <a:pt x="4" y="163"/>
                  </a:lnTo>
                  <a:lnTo>
                    <a:pt x="1" y="161"/>
                  </a:lnTo>
                  <a:lnTo>
                    <a:pt x="1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" y="171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9" y="173"/>
                  </a:lnTo>
                  <a:lnTo>
                    <a:pt x="8" y="177"/>
                  </a:lnTo>
                  <a:lnTo>
                    <a:pt x="8" y="181"/>
                  </a:lnTo>
                  <a:lnTo>
                    <a:pt x="8" y="182"/>
                  </a:lnTo>
                  <a:lnTo>
                    <a:pt x="9" y="185"/>
                  </a:lnTo>
                  <a:lnTo>
                    <a:pt x="9" y="187"/>
                  </a:lnTo>
                  <a:lnTo>
                    <a:pt x="10" y="187"/>
                  </a:lnTo>
                  <a:lnTo>
                    <a:pt x="13" y="191"/>
                  </a:lnTo>
                  <a:lnTo>
                    <a:pt x="18" y="198"/>
                  </a:lnTo>
                  <a:lnTo>
                    <a:pt x="22" y="201"/>
                  </a:lnTo>
                  <a:lnTo>
                    <a:pt x="22" y="203"/>
                  </a:lnTo>
                  <a:lnTo>
                    <a:pt x="18" y="203"/>
                  </a:lnTo>
                  <a:lnTo>
                    <a:pt x="21" y="207"/>
                  </a:lnTo>
                  <a:lnTo>
                    <a:pt x="17" y="207"/>
                  </a:lnTo>
                  <a:lnTo>
                    <a:pt x="18" y="211"/>
                  </a:lnTo>
                  <a:lnTo>
                    <a:pt x="22" y="215"/>
                  </a:lnTo>
                  <a:lnTo>
                    <a:pt x="25" y="218"/>
                  </a:lnTo>
                  <a:lnTo>
                    <a:pt x="22" y="222"/>
                  </a:lnTo>
                  <a:lnTo>
                    <a:pt x="36" y="220"/>
                  </a:lnTo>
                  <a:lnTo>
                    <a:pt x="40" y="222"/>
                  </a:lnTo>
                  <a:lnTo>
                    <a:pt x="41" y="222"/>
                  </a:lnTo>
                  <a:lnTo>
                    <a:pt x="41" y="220"/>
                  </a:lnTo>
                  <a:lnTo>
                    <a:pt x="40" y="216"/>
                  </a:lnTo>
                  <a:lnTo>
                    <a:pt x="40" y="215"/>
                  </a:lnTo>
                  <a:lnTo>
                    <a:pt x="41" y="213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51" y="209"/>
                  </a:lnTo>
                  <a:lnTo>
                    <a:pt x="54" y="209"/>
                  </a:lnTo>
                  <a:lnTo>
                    <a:pt x="58" y="209"/>
                  </a:lnTo>
                  <a:lnTo>
                    <a:pt x="62" y="209"/>
                  </a:lnTo>
                  <a:lnTo>
                    <a:pt x="65" y="205"/>
                  </a:lnTo>
                  <a:lnTo>
                    <a:pt x="67" y="199"/>
                  </a:lnTo>
                  <a:lnTo>
                    <a:pt x="67" y="195"/>
                  </a:lnTo>
                  <a:lnTo>
                    <a:pt x="70" y="194"/>
                  </a:lnTo>
                  <a:lnTo>
                    <a:pt x="70" y="190"/>
                  </a:lnTo>
                  <a:lnTo>
                    <a:pt x="71" y="187"/>
                  </a:lnTo>
                  <a:lnTo>
                    <a:pt x="71" y="186"/>
                  </a:lnTo>
                  <a:lnTo>
                    <a:pt x="70" y="185"/>
                  </a:lnTo>
                  <a:lnTo>
                    <a:pt x="71" y="182"/>
                  </a:lnTo>
                  <a:lnTo>
                    <a:pt x="70" y="181"/>
                  </a:lnTo>
                  <a:lnTo>
                    <a:pt x="67" y="178"/>
                  </a:lnTo>
                  <a:lnTo>
                    <a:pt x="71" y="181"/>
                  </a:lnTo>
                  <a:lnTo>
                    <a:pt x="71" y="178"/>
                  </a:lnTo>
                  <a:lnTo>
                    <a:pt x="70" y="178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66" y="169"/>
                  </a:lnTo>
                  <a:lnTo>
                    <a:pt x="70" y="171"/>
                  </a:lnTo>
                  <a:lnTo>
                    <a:pt x="74" y="169"/>
                  </a:lnTo>
                  <a:lnTo>
                    <a:pt x="70" y="167"/>
                  </a:lnTo>
                  <a:lnTo>
                    <a:pt x="71" y="167"/>
                  </a:lnTo>
                  <a:lnTo>
                    <a:pt x="74" y="167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8" y="165"/>
                  </a:lnTo>
                  <a:lnTo>
                    <a:pt x="82" y="165"/>
                  </a:lnTo>
                  <a:lnTo>
                    <a:pt x="79" y="163"/>
                  </a:lnTo>
                  <a:lnTo>
                    <a:pt x="82" y="163"/>
                  </a:lnTo>
                  <a:lnTo>
                    <a:pt x="82" y="161"/>
                  </a:lnTo>
                  <a:lnTo>
                    <a:pt x="83" y="163"/>
                  </a:lnTo>
                  <a:lnTo>
                    <a:pt x="82" y="159"/>
                  </a:lnTo>
                  <a:lnTo>
                    <a:pt x="83" y="161"/>
                  </a:lnTo>
                  <a:lnTo>
                    <a:pt x="85" y="163"/>
                  </a:lnTo>
                  <a:lnTo>
                    <a:pt x="87" y="161"/>
                  </a:lnTo>
                  <a:lnTo>
                    <a:pt x="89" y="159"/>
                  </a:lnTo>
                  <a:lnTo>
                    <a:pt x="93" y="157"/>
                  </a:lnTo>
                  <a:lnTo>
                    <a:pt x="93" y="155"/>
                  </a:lnTo>
                  <a:lnTo>
                    <a:pt x="91" y="155"/>
                  </a:lnTo>
                  <a:lnTo>
                    <a:pt x="89" y="155"/>
                  </a:lnTo>
                  <a:lnTo>
                    <a:pt x="87" y="154"/>
                  </a:lnTo>
                  <a:lnTo>
                    <a:pt x="91" y="154"/>
                  </a:lnTo>
                  <a:lnTo>
                    <a:pt x="95" y="151"/>
                  </a:lnTo>
                  <a:lnTo>
                    <a:pt x="97" y="150"/>
                  </a:lnTo>
                  <a:lnTo>
                    <a:pt x="101" y="147"/>
                  </a:lnTo>
                  <a:lnTo>
                    <a:pt x="97" y="146"/>
                  </a:lnTo>
                  <a:lnTo>
                    <a:pt x="98" y="146"/>
                  </a:lnTo>
                  <a:lnTo>
                    <a:pt x="98" y="143"/>
                  </a:lnTo>
                  <a:lnTo>
                    <a:pt x="97" y="142"/>
                  </a:lnTo>
                  <a:lnTo>
                    <a:pt x="93" y="141"/>
                  </a:lnTo>
                  <a:lnTo>
                    <a:pt x="89" y="138"/>
                  </a:lnTo>
                  <a:lnTo>
                    <a:pt x="85" y="137"/>
                  </a:lnTo>
                  <a:lnTo>
                    <a:pt x="85" y="134"/>
                  </a:lnTo>
                  <a:lnTo>
                    <a:pt x="83" y="134"/>
                  </a:lnTo>
                  <a:lnTo>
                    <a:pt x="82" y="134"/>
                  </a:lnTo>
                  <a:lnTo>
                    <a:pt x="79" y="133"/>
                  </a:lnTo>
                  <a:lnTo>
                    <a:pt x="75" y="133"/>
                  </a:lnTo>
                  <a:lnTo>
                    <a:pt x="78" y="130"/>
                  </a:lnTo>
                  <a:lnTo>
                    <a:pt x="75" y="129"/>
                  </a:lnTo>
                  <a:lnTo>
                    <a:pt x="74" y="125"/>
                  </a:lnTo>
                  <a:lnTo>
                    <a:pt x="74" y="124"/>
                  </a:lnTo>
                  <a:lnTo>
                    <a:pt x="74" y="121"/>
                  </a:lnTo>
                  <a:lnTo>
                    <a:pt x="74" y="120"/>
                  </a:lnTo>
                  <a:lnTo>
                    <a:pt x="74" y="117"/>
                  </a:lnTo>
                  <a:lnTo>
                    <a:pt x="75" y="116"/>
                  </a:lnTo>
                  <a:lnTo>
                    <a:pt x="78" y="117"/>
                  </a:lnTo>
                  <a:lnTo>
                    <a:pt x="78" y="116"/>
                  </a:lnTo>
                  <a:lnTo>
                    <a:pt x="75" y="112"/>
                  </a:lnTo>
                  <a:lnTo>
                    <a:pt x="78" y="110"/>
                  </a:lnTo>
                  <a:lnTo>
                    <a:pt x="79" y="108"/>
                  </a:lnTo>
                  <a:lnTo>
                    <a:pt x="75" y="106"/>
                  </a:lnTo>
                  <a:lnTo>
                    <a:pt x="75" y="102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3" y="102"/>
                  </a:lnTo>
                  <a:lnTo>
                    <a:pt x="83" y="98"/>
                  </a:lnTo>
                  <a:lnTo>
                    <a:pt x="82" y="97"/>
                  </a:lnTo>
                  <a:lnTo>
                    <a:pt x="79" y="93"/>
                  </a:lnTo>
                  <a:lnTo>
                    <a:pt x="82" y="94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91" y="93"/>
                  </a:lnTo>
                  <a:lnTo>
                    <a:pt x="97" y="90"/>
                  </a:lnTo>
                  <a:lnTo>
                    <a:pt x="101" y="86"/>
                  </a:lnTo>
                  <a:lnTo>
                    <a:pt x="102" y="86"/>
                  </a:lnTo>
                  <a:lnTo>
                    <a:pt x="105" y="86"/>
                  </a:lnTo>
                  <a:lnTo>
                    <a:pt x="106" y="85"/>
                  </a:lnTo>
                  <a:lnTo>
                    <a:pt x="109" y="85"/>
                  </a:lnTo>
                  <a:lnTo>
                    <a:pt x="111" y="81"/>
                  </a:lnTo>
                  <a:lnTo>
                    <a:pt x="111" y="84"/>
                  </a:lnTo>
                  <a:lnTo>
                    <a:pt x="114" y="81"/>
                  </a:lnTo>
                  <a:lnTo>
                    <a:pt x="118" y="77"/>
                  </a:lnTo>
                  <a:lnTo>
                    <a:pt x="122" y="73"/>
                  </a:lnTo>
                  <a:lnTo>
                    <a:pt x="125" y="72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19" y="64"/>
                  </a:lnTo>
                  <a:lnTo>
                    <a:pt x="122" y="64"/>
                  </a:lnTo>
                  <a:lnTo>
                    <a:pt x="125" y="63"/>
                  </a:lnTo>
                  <a:lnTo>
                    <a:pt x="125" y="60"/>
                  </a:lnTo>
                  <a:lnTo>
                    <a:pt x="125" y="59"/>
                  </a:lnTo>
                  <a:lnTo>
                    <a:pt x="123" y="57"/>
                  </a:lnTo>
                  <a:lnTo>
                    <a:pt x="127" y="57"/>
                  </a:lnTo>
                  <a:lnTo>
                    <a:pt x="129" y="55"/>
                  </a:lnTo>
                  <a:lnTo>
                    <a:pt x="127" y="55"/>
                  </a:lnTo>
                  <a:lnTo>
                    <a:pt x="130" y="53"/>
                  </a:lnTo>
                  <a:lnTo>
                    <a:pt x="135" y="55"/>
                  </a:lnTo>
                  <a:lnTo>
                    <a:pt x="133" y="53"/>
                  </a:lnTo>
                  <a:lnTo>
                    <a:pt x="133" y="51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6" y="51"/>
                  </a:lnTo>
                  <a:lnTo>
                    <a:pt x="139" y="49"/>
                  </a:lnTo>
                  <a:lnTo>
                    <a:pt x="144" y="51"/>
                  </a:lnTo>
                  <a:lnTo>
                    <a:pt x="142" y="49"/>
                  </a:lnTo>
                  <a:lnTo>
                    <a:pt x="146" y="51"/>
                  </a:lnTo>
                  <a:lnTo>
                    <a:pt x="148" y="51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close/>
                  <a:moveTo>
                    <a:pt x="109" y="130"/>
                  </a:moveTo>
                  <a:lnTo>
                    <a:pt x="109" y="129"/>
                  </a:lnTo>
                  <a:lnTo>
                    <a:pt x="107" y="130"/>
                  </a:lnTo>
                  <a:lnTo>
                    <a:pt x="109" y="130"/>
                  </a:lnTo>
                  <a:lnTo>
                    <a:pt x="109" y="132"/>
                  </a:lnTo>
                  <a:lnTo>
                    <a:pt x="107" y="130"/>
                  </a:lnTo>
                  <a:lnTo>
                    <a:pt x="107" y="133"/>
                  </a:lnTo>
                  <a:lnTo>
                    <a:pt x="109" y="133"/>
                  </a:lnTo>
                  <a:lnTo>
                    <a:pt x="110" y="134"/>
                  </a:lnTo>
                  <a:lnTo>
                    <a:pt x="111" y="133"/>
                  </a:lnTo>
                  <a:lnTo>
                    <a:pt x="110" y="133"/>
                  </a:lnTo>
                  <a:lnTo>
                    <a:pt x="110" y="132"/>
                  </a:lnTo>
                  <a:lnTo>
                    <a:pt x="110" y="132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0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6" name="Freeform 176"/>
            <p:cNvSpPr>
              <a:spLocks/>
            </p:cNvSpPr>
            <p:nvPr/>
          </p:nvSpPr>
          <p:spPr bwMode="auto">
            <a:xfrm>
              <a:off x="5626621" y="4150957"/>
              <a:ext cx="85342" cy="106730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2 h 12"/>
                <a:gd name="T4" fmla="*/ 0 w 10"/>
                <a:gd name="T5" fmla="*/ 4 h 12"/>
                <a:gd name="T6" fmla="*/ 0 w 10"/>
                <a:gd name="T7" fmla="*/ 6 h 12"/>
                <a:gd name="T8" fmla="*/ 0 w 10"/>
                <a:gd name="T9" fmla="*/ 8 h 12"/>
                <a:gd name="T10" fmla="*/ 0 w 10"/>
                <a:gd name="T11" fmla="*/ 10 h 12"/>
                <a:gd name="T12" fmla="*/ 8 w 10"/>
                <a:gd name="T13" fmla="*/ 12 h 12"/>
                <a:gd name="T14" fmla="*/ 10 w 10"/>
                <a:gd name="T15" fmla="*/ 8 h 12"/>
                <a:gd name="T16" fmla="*/ 10 w 10"/>
                <a:gd name="T17" fmla="*/ 6 h 12"/>
                <a:gd name="T18" fmla="*/ 8 w 10"/>
                <a:gd name="T19" fmla="*/ 4 h 12"/>
                <a:gd name="T20" fmla="*/ 4 w 10"/>
                <a:gd name="T21" fmla="*/ 2 h 12"/>
                <a:gd name="T22" fmla="*/ 4 w 10"/>
                <a:gd name="T23" fmla="*/ 0 h 12"/>
                <a:gd name="T24" fmla="*/ 2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7" name="Freeform 177"/>
            <p:cNvSpPr>
              <a:spLocks noEditPoints="1"/>
            </p:cNvSpPr>
            <p:nvPr/>
          </p:nvSpPr>
          <p:spPr bwMode="auto">
            <a:xfrm>
              <a:off x="4346513" y="3999754"/>
              <a:ext cx="1723882" cy="1547614"/>
            </a:xfrm>
            <a:custGeom>
              <a:avLst/>
              <a:gdLst>
                <a:gd name="T0" fmla="*/ 189 w 202"/>
                <a:gd name="T1" fmla="*/ 154 h 174"/>
                <a:gd name="T2" fmla="*/ 190 w 202"/>
                <a:gd name="T3" fmla="*/ 162 h 174"/>
                <a:gd name="T4" fmla="*/ 195 w 202"/>
                <a:gd name="T5" fmla="*/ 174 h 174"/>
                <a:gd name="T6" fmla="*/ 199 w 202"/>
                <a:gd name="T7" fmla="*/ 143 h 174"/>
                <a:gd name="T8" fmla="*/ 178 w 202"/>
                <a:gd name="T9" fmla="*/ 36 h 174"/>
                <a:gd name="T10" fmla="*/ 168 w 202"/>
                <a:gd name="T11" fmla="*/ 35 h 174"/>
                <a:gd name="T12" fmla="*/ 158 w 202"/>
                <a:gd name="T13" fmla="*/ 29 h 174"/>
                <a:gd name="T14" fmla="*/ 137 w 202"/>
                <a:gd name="T15" fmla="*/ 19 h 174"/>
                <a:gd name="T16" fmla="*/ 128 w 202"/>
                <a:gd name="T17" fmla="*/ 19 h 174"/>
                <a:gd name="T18" fmla="*/ 121 w 202"/>
                <a:gd name="T19" fmla="*/ 13 h 174"/>
                <a:gd name="T20" fmla="*/ 108 w 202"/>
                <a:gd name="T21" fmla="*/ 5 h 174"/>
                <a:gd name="T22" fmla="*/ 103 w 202"/>
                <a:gd name="T23" fmla="*/ 0 h 174"/>
                <a:gd name="T24" fmla="*/ 93 w 202"/>
                <a:gd name="T25" fmla="*/ 16 h 174"/>
                <a:gd name="T26" fmla="*/ 72 w 202"/>
                <a:gd name="T27" fmla="*/ 25 h 174"/>
                <a:gd name="T28" fmla="*/ 71 w 202"/>
                <a:gd name="T29" fmla="*/ 31 h 174"/>
                <a:gd name="T30" fmla="*/ 51 w 202"/>
                <a:gd name="T31" fmla="*/ 29 h 174"/>
                <a:gd name="T32" fmla="*/ 41 w 202"/>
                <a:gd name="T33" fmla="*/ 23 h 174"/>
                <a:gd name="T34" fmla="*/ 45 w 202"/>
                <a:gd name="T35" fmla="*/ 39 h 174"/>
                <a:gd name="T36" fmla="*/ 40 w 202"/>
                <a:gd name="T37" fmla="*/ 43 h 174"/>
                <a:gd name="T38" fmla="*/ 31 w 202"/>
                <a:gd name="T39" fmla="*/ 44 h 174"/>
                <a:gd name="T40" fmla="*/ 15 w 202"/>
                <a:gd name="T41" fmla="*/ 43 h 174"/>
                <a:gd name="T42" fmla="*/ 2 w 202"/>
                <a:gd name="T43" fmla="*/ 48 h 174"/>
                <a:gd name="T44" fmla="*/ 7 w 202"/>
                <a:gd name="T45" fmla="*/ 52 h 174"/>
                <a:gd name="T46" fmla="*/ 14 w 202"/>
                <a:gd name="T47" fmla="*/ 57 h 174"/>
                <a:gd name="T48" fmla="*/ 23 w 202"/>
                <a:gd name="T49" fmla="*/ 61 h 174"/>
                <a:gd name="T50" fmla="*/ 28 w 202"/>
                <a:gd name="T51" fmla="*/ 63 h 174"/>
                <a:gd name="T52" fmla="*/ 35 w 202"/>
                <a:gd name="T53" fmla="*/ 67 h 174"/>
                <a:gd name="T54" fmla="*/ 37 w 202"/>
                <a:gd name="T55" fmla="*/ 78 h 174"/>
                <a:gd name="T56" fmla="*/ 49 w 202"/>
                <a:gd name="T57" fmla="*/ 90 h 174"/>
                <a:gd name="T58" fmla="*/ 53 w 202"/>
                <a:gd name="T59" fmla="*/ 100 h 174"/>
                <a:gd name="T60" fmla="*/ 48 w 202"/>
                <a:gd name="T61" fmla="*/ 114 h 174"/>
                <a:gd name="T62" fmla="*/ 40 w 202"/>
                <a:gd name="T63" fmla="*/ 136 h 174"/>
                <a:gd name="T64" fmla="*/ 44 w 202"/>
                <a:gd name="T65" fmla="*/ 143 h 174"/>
                <a:gd name="T66" fmla="*/ 59 w 202"/>
                <a:gd name="T67" fmla="*/ 147 h 174"/>
                <a:gd name="T68" fmla="*/ 72 w 202"/>
                <a:gd name="T69" fmla="*/ 149 h 174"/>
                <a:gd name="T70" fmla="*/ 81 w 202"/>
                <a:gd name="T71" fmla="*/ 149 h 174"/>
                <a:gd name="T72" fmla="*/ 93 w 202"/>
                <a:gd name="T73" fmla="*/ 154 h 174"/>
                <a:gd name="T74" fmla="*/ 103 w 202"/>
                <a:gd name="T75" fmla="*/ 154 h 174"/>
                <a:gd name="T76" fmla="*/ 108 w 202"/>
                <a:gd name="T77" fmla="*/ 143 h 174"/>
                <a:gd name="T78" fmla="*/ 121 w 202"/>
                <a:gd name="T79" fmla="*/ 133 h 174"/>
                <a:gd name="T80" fmla="*/ 136 w 202"/>
                <a:gd name="T81" fmla="*/ 136 h 174"/>
                <a:gd name="T82" fmla="*/ 137 w 202"/>
                <a:gd name="T83" fmla="*/ 137 h 174"/>
                <a:gd name="T84" fmla="*/ 150 w 202"/>
                <a:gd name="T85" fmla="*/ 141 h 174"/>
                <a:gd name="T86" fmla="*/ 168 w 202"/>
                <a:gd name="T87" fmla="*/ 133 h 174"/>
                <a:gd name="T88" fmla="*/ 176 w 202"/>
                <a:gd name="T89" fmla="*/ 124 h 174"/>
                <a:gd name="T90" fmla="*/ 165 w 202"/>
                <a:gd name="T91" fmla="*/ 120 h 174"/>
                <a:gd name="T92" fmla="*/ 162 w 202"/>
                <a:gd name="T93" fmla="*/ 109 h 174"/>
                <a:gd name="T94" fmla="*/ 165 w 202"/>
                <a:gd name="T95" fmla="*/ 97 h 174"/>
                <a:gd name="T96" fmla="*/ 164 w 202"/>
                <a:gd name="T97" fmla="*/ 84 h 174"/>
                <a:gd name="T98" fmla="*/ 156 w 202"/>
                <a:gd name="T99" fmla="*/ 84 h 174"/>
                <a:gd name="T100" fmla="*/ 154 w 202"/>
                <a:gd name="T101" fmla="*/ 78 h 174"/>
                <a:gd name="T102" fmla="*/ 165 w 202"/>
                <a:gd name="T103" fmla="*/ 65 h 174"/>
                <a:gd name="T104" fmla="*/ 173 w 202"/>
                <a:gd name="T105" fmla="*/ 63 h 174"/>
                <a:gd name="T106" fmla="*/ 176 w 202"/>
                <a:gd name="T107" fmla="*/ 53 h 174"/>
                <a:gd name="T108" fmla="*/ 178 w 202"/>
                <a:gd name="T109" fmla="*/ 36 h 174"/>
                <a:gd name="T110" fmla="*/ 178 w 202"/>
                <a:gd name="T111" fmla="*/ 3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" h="174">
                  <a:moveTo>
                    <a:pt x="199" y="143"/>
                  </a:moveTo>
                  <a:lnTo>
                    <a:pt x="198" y="145"/>
                  </a:lnTo>
                  <a:lnTo>
                    <a:pt x="198" y="149"/>
                  </a:lnTo>
                  <a:lnTo>
                    <a:pt x="190" y="150"/>
                  </a:lnTo>
                  <a:lnTo>
                    <a:pt x="189" y="154"/>
                  </a:lnTo>
                  <a:lnTo>
                    <a:pt x="189" y="157"/>
                  </a:lnTo>
                  <a:lnTo>
                    <a:pt x="189" y="158"/>
                  </a:lnTo>
                  <a:lnTo>
                    <a:pt x="190" y="161"/>
                  </a:lnTo>
                  <a:lnTo>
                    <a:pt x="189" y="162"/>
                  </a:lnTo>
                  <a:lnTo>
                    <a:pt x="190" y="162"/>
                  </a:lnTo>
                  <a:lnTo>
                    <a:pt x="189" y="166"/>
                  </a:lnTo>
                  <a:lnTo>
                    <a:pt x="193" y="167"/>
                  </a:lnTo>
                  <a:lnTo>
                    <a:pt x="190" y="167"/>
                  </a:lnTo>
                  <a:lnTo>
                    <a:pt x="193" y="170"/>
                  </a:lnTo>
                  <a:lnTo>
                    <a:pt x="195" y="174"/>
                  </a:lnTo>
                  <a:lnTo>
                    <a:pt x="202" y="158"/>
                  </a:lnTo>
                  <a:lnTo>
                    <a:pt x="202" y="150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close/>
                  <a:moveTo>
                    <a:pt x="178" y="36"/>
                  </a:moveTo>
                  <a:lnTo>
                    <a:pt x="176" y="35"/>
                  </a:lnTo>
                  <a:lnTo>
                    <a:pt x="173" y="35"/>
                  </a:lnTo>
                  <a:lnTo>
                    <a:pt x="172" y="35"/>
                  </a:lnTo>
                  <a:lnTo>
                    <a:pt x="169" y="35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5" y="33"/>
                  </a:lnTo>
                  <a:lnTo>
                    <a:pt x="164" y="35"/>
                  </a:lnTo>
                  <a:lnTo>
                    <a:pt x="162" y="31"/>
                  </a:lnTo>
                  <a:lnTo>
                    <a:pt x="158" y="29"/>
                  </a:lnTo>
                  <a:lnTo>
                    <a:pt x="150" y="27"/>
                  </a:lnTo>
                  <a:lnTo>
                    <a:pt x="145" y="27"/>
                  </a:lnTo>
                  <a:lnTo>
                    <a:pt x="142" y="25"/>
                  </a:lnTo>
                  <a:lnTo>
                    <a:pt x="137" y="23"/>
                  </a:lnTo>
                  <a:lnTo>
                    <a:pt x="137" y="19"/>
                  </a:lnTo>
                  <a:lnTo>
                    <a:pt x="137" y="16"/>
                  </a:lnTo>
                  <a:lnTo>
                    <a:pt x="133" y="19"/>
                  </a:lnTo>
                  <a:lnTo>
                    <a:pt x="132" y="19"/>
                  </a:lnTo>
                  <a:lnTo>
                    <a:pt x="129" y="19"/>
                  </a:lnTo>
                  <a:lnTo>
                    <a:pt x="128" y="19"/>
                  </a:lnTo>
                  <a:lnTo>
                    <a:pt x="128" y="16"/>
                  </a:lnTo>
                  <a:lnTo>
                    <a:pt x="128" y="13"/>
                  </a:lnTo>
                  <a:lnTo>
                    <a:pt x="125" y="13"/>
                  </a:lnTo>
                  <a:lnTo>
                    <a:pt x="124" y="13"/>
                  </a:lnTo>
                  <a:lnTo>
                    <a:pt x="121" y="13"/>
                  </a:lnTo>
                  <a:lnTo>
                    <a:pt x="120" y="12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4" y="8"/>
                  </a:lnTo>
                  <a:lnTo>
                    <a:pt x="108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3" y="4"/>
                  </a:lnTo>
                  <a:lnTo>
                    <a:pt x="92" y="9"/>
                  </a:lnTo>
                  <a:lnTo>
                    <a:pt x="92" y="13"/>
                  </a:lnTo>
                  <a:lnTo>
                    <a:pt x="93" y="16"/>
                  </a:lnTo>
                  <a:lnTo>
                    <a:pt x="92" y="16"/>
                  </a:lnTo>
                  <a:lnTo>
                    <a:pt x="89" y="17"/>
                  </a:lnTo>
                  <a:lnTo>
                    <a:pt x="85" y="19"/>
                  </a:lnTo>
                  <a:lnTo>
                    <a:pt x="76" y="23"/>
                  </a:lnTo>
                  <a:lnTo>
                    <a:pt x="72" y="25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5" y="29"/>
                  </a:lnTo>
                  <a:lnTo>
                    <a:pt x="76" y="29"/>
                  </a:lnTo>
                  <a:lnTo>
                    <a:pt x="71" y="31"/>
                  </a:lnTo>
                  <a:lnTo>
                    <a:pt x="67" y="31"/>
                  </a:lnTo>
                  <a:lnTo>
                    <a:pt x="63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48" y="25"/>
                  </a:lnTo>
                  <a:lnTo>
                    <a:pt x="45" y="25"/>
                  </a:lnTo>
                  <a:lnTo>
                    <a:pt x="41" y="23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5" y="31"/>
                  </a:lnTo>
                  <a:lnTo>
                    <a:pt x="48" y="33"/>
                  </a:lnTo>
                  <a:lnTo>
                    <a:pt x="45" y="39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44" y="44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1" y="44"/>
                  </a:lnTo>
                  <a:lnTo>
                    <a:pt x="27" y="43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19" y="40"/>
                  </a:lnTo>
                  <a:lnTo>
                    <a:pt x="15" y="43"/>
                  </a:lnTo>
                  <a:lnTo>
                    <a:pt x="6" y="43"/>
                  </a:lnTo>
                  <a:lnTo>
                    <a:pt x="2" y="44"/>
                  </a:lnTo>
                  <a:lnTo>
                    <a:pt x="2" y="47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6" y="49"/>
                  </a:lnTo>
                  <a:lnTo>
                    <a:pt x="7" y="52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7"/>
                  </a:lnTo>
                  <a:lnTo>
                    <a:pt x="14" y="57"/>
                  </a:lnTo>
                  <a:lnTo>
                    <a:pt x="18" y="60"/>
                  </a:lnTo>
                  <a:lnTo>
                    <a:pt x="20" y="57"/>
                  </a:lnTo>
                  <a:lnTo>
                    <a:pt x="20" y="60"/>
                  </a:lnTo>
                  <a:lnTo>
                    <a:pt x="23" y="60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2" y="67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7" y="70"/>
                  </a:lnTo>
                  <a:lnTo>
                    <a:pt x="36" y="74"/>
                  </a:lnTo>
                  <a:lnTo>
                    <a:pt x="37" y="78"/>
                  </a:lnTo>
                  <a:lnTo>
                    <a:pt x="40" y="80"/>
                  </a:lnTo>
                  <a:lnTo>
                    <a:pt x="45" y="84"/>
                  </a:lnTo>
                  <a:lnTo>
                    <a:pt x="48" y="84"/>
                  </a:lnTo>
                  <a:lnTo>
                    <a:pt x="49" y="84"/>
                  </a:lnTo>
                  <a:lnTo>
                    <a:pt x="49" y="90"/>
                  </a:lnTo>
                  <a:lnTo>
                    <a:pt x="49" y="93"/>
                  </a:lnTo>
                  <a:lnTo>
                    <a:pt x="48" y="93"/>
                  </a:lnTo>
                  <a:lnTo>
                    <a:pt x="48" y="96"/>
                  </a:lnTo>
                  <a:lnTo>
                    <a:pt x="51" y="97"/>
                  </a:lnTo>
                  <a:lnTo>
                    <a:pt x="53" y="100"/>
                  </a:lnTo>
                  <a:lnTo>
                    <a:pt x="49" y="97"/>
                  </a:lnTo>
                  <a:lnTo>
                    <a:pt x="48" y="106"/>
                  </a:lnTo>
                  <a:lnTo>
                    <a:pt x="48" y="113"/>
                  </a:lnTo>
                  <a:lnTo>
                    <a:pt x="49" y="113"/>
                  </a:lnTo>
                  <a:lnTo>
                    <a:pt x="48" y="114"/>
                  </a:lnTo>
                  <a:lnTo>
                    <a:pt x="45" y="118"/>
                  </a:lnTo>
                  <a:lnTo>
                    <a:pt x="45" y="120"/>
                  </a:lnTo>
                  <a:lnTo>
                    <a:pt x="44" y="130"/>
                  </a:lnTo>
                  <a:lnTo>
                    <a:pt x="41" y="133"/>
                  </a:lnTo>
                  <a:lnTo>
                    <a:pt x="40" y="136"/>
                  </a:lnTo>
                  <a:lnTo>
                    <a:pt x="37" y="137"/>
                  </a:lnTo>
                  <a:lnTo>
                    <a:pt x="40" y="137"/>
                  </a:lnTo>
                  <a:lnTo>
                    <a:pt x="44" y="140"/>
                  </a:lnTo>
                  <a:lnTo>
                    <a:pt x="41" y="141"/>
                  </a:lnTo>
                  <a:lnTo>
                    <a:pt x="44" y="143"/>
                  </a:lnTo>
                  <a:lnTo>
                    <a:pt x="45" y="143"/>
                  </a:lnTo>
                  <a:lnTo>
                    <a:pt x="48" y="143"/>
                  </a:lnTo>
                  <a:lnTo>
                    <a:pt x="51" y="145"/>
                  </a:lnTo>
                  <a:lnTo>
                    <a:pt x="57" y="147"/>
                  </a:lnTo>
                  <a:lnTo>
                    <a:pt x="59" y="147"/>
                  </a:lnTo>
                  <a:lnTo>
                    <a:pt x="61" y="149"/>
                  </a:lnTo>
                  <a:lnTo>
                    <a:pt x="63" y="149"/>
                  </a:lnTo>
                  <a:lnTo>
                    <a:pt x="64" y="149"/>
                  </a:lnTo>
                  <a:lnTo>
                    <a:pt x="67" y="149"/>
                  </a:lnTo>
                  <a:lnTo>
                    <a:pt x="72" y="149"/>
                  </a:lnTo>
                  <a:lnTo>
                    <a:pt x="72" y="147"/>
                  </a:lnTo>
                  <a:lnTo>
                    <a:pt x="75" y="147"/>
                  </a:lnTo>
                  <a:lnTo>
                    <a:pt x="76" y="147"/>
                  </a:lnTo>
                  <a:lnTo>
                    <a:pt x="80" y="149"/>
                  </a:lnTo>
                  <a:lnTo>
                    <a:pt x="81" y="149"/>
                  </a:lnTo>
                  <a:lnTo>
                    <a:pt x="84" y="149"/>
                  </a:lnTo>
                  <a:lnTo>
                    <a:pt x="84" y="150"/>
                  </a:lnTo>
                  <a:lnTo>
                    <a:pt x="84" y="153"/>
                  </a:lnTo>
                  <a:lnTo>
                    <a:pt x="88" y="153"/>
                  </a:lnTo>
                  <a:lnTo>
                    <a:pt x="93" y="154"/>
                  </a:lnTo>
                  <a:lnTo>
                    <a:pt x="95" y="154"/>
                  </a:lnTo>
                  <a:lnTo>
                    <a:pt x="97" y="154"/>
                  </a:lnTo>
                  <a:lnTo>
                    <a:pt x="99" y="154"/>
                  </a:lnTo>
                  <a:lnTo>
                    <a:pt x="101" y="154"/>
                  </a:lnTo>
                  <a:lnTo>
                    <a:pt x="103" y="154"/>
                  </a:lnTo>
                  <a:lnTo>
                    <a:pt x="105" y="153"/>
                  </a:lnTo>
                  <a:lnTo>
                    <a:pt x="108" y="153"/>
                  </a:lnTo>
                  <a:lnTo>
                    <a:pt x="110" y="154"/>
                  </a:lnTo>
                  <a:lnTo>
                    <a:pt x="106" y="145"/>
                  </a:lnTo>
                  <a:lnTo>
                    <a:pt x="108" y="143"/>
                  </a:lnTo>
                  <a:lnTo>
                    <a:pt x="108" y="141"/>
                  </a:lnTo>
                  <a:lnTo>
                    <a:pt x="110" y="140"/>
                  </a:lnTo>
                  <a:lnTo>
                    <a:pt x="114" y="137"/>
                  </a:lnTo>
                  <a:lnTo>
                    <a:pt x="118" y="136"/>
                  </a:lnTo>
                  <a:lnTo>
                    <a:pt x="121" y="133"/>
                  </a:lnTo>
                  <a:lnTo>
                    <a:pt x="128" y="136"/>
                  </a:lnTo>
                  <a:lnTo>
                    <a:pt x="132" y="136"/>
                  </a:lnTo>
                  <a:lnTo>
                    <a:pt x="132" y="133"/>
                  </a:lnTo>
                  <a:lnTo>
                    <a:pt x="133" y="136"/>
                  </a:lnTo>
                  <a:lnTo>
                    <a:pt x="136" y="136"/>
                  </a:lnTo>
                  <a:lnTo>
                    <a:pt x="137" y="136"/>
                  </a:lnTo>
                  <a:lnTo>
                    <a:pt x="137" y="133"/>
                  </a:lnTo>
                  <a:lnTo>
                    <a:pt x="138" y="136"/>
                  </a:lnTo>
                  <a:lnTo>
                    <a:pt x="137" y="136"/>
                  </a:lnTo>
                  <a:lnTo>
                    <a:pt x="137" y="137"/>
                  </a:lnTo>
                  <a:lnTo>
                    <a:pt x="138" y="137"/>
                  </a:lnTo>
                  <a:lnTo>
                    <a:pt x="141" y="137"/>
                  </a:lnTo>
                  <a:lnTo>
                    <a:pt x="141" y="140"/>
                  </a:lnTo>
                  <a:lnTo>
                    <a:pt x="145" y="141"/>
                  </a:lnTo>
                  <a:lnTo>
                    <a:pt x="150" y="141"/>
                  </a:lnTo>
                  <a:lnTo>
                    <a:pt x="152" y="141"/>
                  </a:lnTo>
                  <a:lnTo>
                    <a:pt x="154" y="141"/>
                  </a:lnTo>
                  <a:lnTo>
                    <a:pt x="160" y="140"/>
                  </a:lnTo>
                  <a:lnTo>
                    <a:pt x="160" y="137"/>
                  </a:lnTo>
                  <a:lnTo>
                    <a:pt x="168" y="133"/>
                  </a:lnTo>
                  <a:lnTo>
                    <a:pt x="172" y="130"/>
                  </a:lnTo>
                  <a:lnTo>
                    <a:pt x="172" y="129"/>
                  </a:lnTo>
                  <a:lnTo>
                    <a:pt x="173" y="128"/>
                  </a:lnTo>
                  <a:lnTo>
                    <a:pt x="173" y="126"/>
                  </a:lnTo>
                  <a:lnTo>
                    <a:pt x="176" y="124"/>
                  </a:lnTo>
                  <a:lnTo>
                    <a:pt x="176" y="122"/>
                  </a:lnTo>
                  <a:lnTo>
                    <a:pt x="173" y="122"/>
                  </a:lnTo>
                  <a:lnTo>
                    <a:pt x="169" y="122"/>
                  </a:lnTo>
                  <a:lnTo>
                    <a:pt x="168" y="122"/>
                  </a:lnTo>
                  <a:lnTo>
                    <a:pt x="165" y="120"/>
                  </a:lnTo>
                  <a:lnTo>
                    <a:pt x="164" y="118"/>
                  </a:lnTo>
                  <a:lnTo>
                    <a:pt x="165" y="114"/>
                  </a:lnTo>
                  <a:lnTo>
                    <a:pt x="165" y="113"/>
                  </a:lnTo>
                  <a:lnTo>
                    <a:pt x="165" y="110"/>
                  </a:lnTo>
                  <a:lnTo>
                    <a:pt x="162" y="109"/>
                  </a:lnTo>
                  <a:lnTo>
                    <a:pt x="160" y="106"/>
                  </a:lnTo>
                  <a:lnTo>
                    <a:pt x="164" y="105"/>
                  </a:lnTo>
                  <a:lnTo>
                    <a:pt x="168" y="101"/>
                  </a:lnTo>
                  <a:lnTo>
                    <a:pt x="168" y="100"/>
                  </a:lnTo>
                  <a:lnTo>
                    <a:pt x="165" y="97"/>
                  </a:lnTo>
                  <a:lnTo>
                    <a:pt x="164" y="93"/>
                  </a:lnTo>
                  <a:lnTo>
                    <a:pt x="165" y="92"/>
                  </a:lnTo>
                  <a:lnTo>
                    <a:pt x="165" y="90"/>
                  </a:lnTo>
                  <a:lnTo>
                    <a:pt x="164" y="88"/>
                  </a:lnTo>
                  <a:lnTo>
                    <a:pt x="164" y="84"/>
                  </a:lnTo>
                  <a:lnTo>
                    <a:pt x="162" y="82"/>
                  </a:lnTo>
                  <a:lnTo>
                    <a:pt x="160" y="82"/>
                  </a:lnTo>
                  <a:lnTo>
                    <a:pt x="158" y="82"/>
                  </a:lnTo>
                  <a:lnTo>
                    <a:pt x="156" y="82"/>
                  </a:lnTo>
                  <a:lnTo>
                    <a:pt x="156" y="84"/>
                  </a:lnTo>
                  <a:lnTo>
                    <a:pt x="154" y="86"/>
                  </a:lnTo>
                  <a:lnTo>
                    <a:pt x="150" y="88"/>
                  </a:lnTo>
                  <a:lnTo>
                    <a:pt x="152" y="84"/>
                  </a:lnTo>
                  <a:lnTo>
                    <a:pt x="152" y="80"/>
                  </a:lnTo>
                  <a:lnTo>
                    <a:pt x="154" y="78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0"/>
                  </a:lnTo>
                  <a:lnTo>
                    <a:pt x="168" y="65"/>
                  </a:lnTo>
                  <a:lnTo>
                    <a:pt x="165" y="65"/>
                  </a:lnTo>
                  <a:lnTo>
                    <a:pt x="165" y="63"/>
                  </a:lnTo>
                  <a:lnTo>
                    <a:pt x="168" y="63"/>
                  </a:lnTo>
                  <a:lnTo>
                    <a:pt x="169" y="65"/>
                  </a:lnTo>
                  <a:lnTo>
                    <a:pt x="172" y="63"/>
                  </a:lnTo>
                  <a:lnTo>
                    <a:pt x="173" y="63"/>
                  </a:lnTo>
                  <a:lnTo>
                    <a:pt x="176" y="61"/>
                  </a:lnTo>
                  <a:lnTo>
                    <a:pt x="173" y="61"/>
                  </a:lnTo>
                  <a:lnTo>
                    <a:pt x="173" y="60"/>
                  </a:lnTo>
                  <a:lnTo>
                    <a:pt x="173" y="57"/>
                  </a:lnTo>
                  <a:lnTo>
                    <a:pt x="176" y="53"/>
                  </a:lnTo>
                  <a:lnTo>
                    <a:pt x="177" y="48"/>
                  </a:lnTo>
                  <a:lnTo>
                    <a:pt x="178" y="43"/>
                  </a:lnTo>
                  <a:lnTo>
                    <a:pt x="185" y="36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8" name="Freeform 178"/>
            <p:cNvSpPr>
              <a:spLocks noEditPoints="1"/>
            </p:cNvSpPr>
            <p:nvPr/>
          </p:nvSpPr>
          <p:spPr bwMode="auto">
            <a:xfrm>
              <a:off x="5643695" y="3412732"/>
              <a:ext cx="1083830" cy="1182952"/>
            </a:xfrm>
            <a:custGeom>
              <a:avLst/>
              <a:gdLst>
                <a:gd name="T0" fmla="*/ 94 w 96"/>
                <a:gd name="T1" fmla="*/ 44 h 100"/>
                <a:gd name="T2" fmla="*/ 91 w 96"/>
                <a:gd name="T3" fmla="*/ 40 h 100"/>
                <a:gd name="T4" fmla="*/ 91 w 96"/>
                <a:gd name="T5" fmla="*/ 33 h 100"/>
                <a:gd name="T6" fmla="*/ 86 w 96"/>
                <a:gd name="T7" fmla="*/ 27 h 100"/>
                <a:gd name="T8" fmla="*/ 88 w 96"/>
                <a:gd name="T9" fmla="*/ 20 h 100"/>
                <a:gd name="T10" fmla="*/ 82 w 96"/>
                <a:gd name="T11" fmla="*/ 13 h 100"/>
                <a:gd name="T12" fmla="*/ 78 w 96"/>
                <a:gd name="T13" fmla="*/ 11 h 100"/>
                <a:gd name="T14" fmla="*/ 69 w 96"/>
                <a:gd name="T15" fmla="*/ 6 h 100"/>
                <a:gd name="T16" fmla="*/ 63 w 96"/>
                <a:gd name="T17" fmla="*/ 10 h 100"/>
                <a:gd name="T18" fmla="*/ 58 w 96"/>
                <a:gd name="T19" fmla="*/ 13 h 100"/>
                <a:gd name="T20" fmla="*/ 51 w 96"/>
                <a:gd name="T21" fmla="*/ 11 h 100"/>
                <a:gd name="T22" fmla="*/ 49 w 96"/>
                <a:gd name="T23" fmla="*/ 7 h 100"/>
                <a:gd name="T24" fmla="*/ 42 w 96"/>
                <a:gd name="T25" fmla="*/ 6 h 100"/>
                <a:gd name="T26" fmla="*/ 35 w 96"/>
                <a:gd name="T27" fmla="*/ 1 h 100"/>
                <a:gd name="T28" fmla="*/ 32 w 96"/>
                <a:gd name="T29" fmla="*/ 4 h 100"/>
                <a:gd name="T30" fmla="*/ 31 w 96"/>
                <a:gd name="T31" fmla="*/ 9 h 100"/>
                <a:gd name="T32" fmla="*/ 32 w 96"/>
                <a:gd name="T33" fmla="*/ 13 h 100"/>
                <a:gd name="T34" fmla="*/ 31 w 96"/>
                <a:gd name="T35" fmla="*/ 14 h 100"/>
                <a:gd name="T36" fmla="*/ 28 w 96"/>
                <a:gd name="T37" fmla="*/ 19 h 100"/>
                <a:gd name="T38" fmla="*/ 23 w 96"/>
                <a:gd name="T39" fmla="*/ 19 h 100"/>
                <a:gd name="T40" fmla="*/ 13 w 96"/>
                <a:gd name="T41" fmla="*/ 17 h 100"/>
                <a:gd name="T42" fmla="*/ 13 w 96"/>
                <a:gd name="T43" fmla="*/ 24 h 100"/>
                <a:gd name="T44" fmla="*/ 12 w 96"/>
                <a:gd name="T45" fmla="*/ 30 h 100"/>
                <a:gd name="T46" fmla="*/ 12 w 96"/>
                <a:gd name="T47" fmla="*/ 33 h 100"/>
                <a:gd name="T48" fmla="*/ 9 w 96"/>
                <a:gd name="T49" fmla="*/ 39 h 100"/>
                <a:gd name="T50" fmla="*/ 0 w 96"/>
                <a:gd name="T51" fmla="*/ 40 h 100"/>
                <a:gd name="T52" fmla="*/ 3 w 96"/>
                <a:gd name="T53" fmla="*/ 47 h 100"/>
                <a:gd name="T54" fmla="*/ 2 w 96"/>
                <a:gd name="T55" fmla="*/ 53 h 100"/>
                <a:gd name="T56" fmla="*/ 5 w 96"/>
                <a:gd name="T57" fmla="*/ 59 h 100"/>
                <a:gd name="T58" fmla="*/ 2 w 96"/>
                <a:gd name="T59" fmla="*/ 63 h 100"/>
                <a:gd name="T60" fmla="*/ 6 w 96"/>
                <a:gd name="T61" fmla="*/ 69 h 100"/>
                <a:gd name="T62" fmla="*/ 10 w 96"/>
                <a:gd name="T63" fmla="*/ 75 h 100"/>
                <a:gd name="T64" fmla="*/ 15 w 96"/>
                <a:gd name="T65" fmla="*/ 76 h 100"/>
                <a:gd name="T66" fmla="*/ 23 w 96"/>
                <a:gd name="T67" fmla="*/ 77 h 100"/>
                <a:gd name="T68" fmla="*/ 18 w 96"/>
                <a:gd name="T69" fmla="*/ 90 h 100"/>
                <a:gd name="T70" fmla="*/ 18 w 96"/>
                <a:gd name="T71" fmla="*/ 96 h 100"/>
                <a:gd name="T72" fmla="*/ 27 w 96"/>
                <a:gd name="T73" fmla="*/ 95 h 100"/>
                <a:gd name="T74" fmla="*/ 33 w 96"/>
                <a:gd name="T75" fmla="*/ 95 h 100"/>
                <a:gd name="T76" fmla="*/ 42 w 96"/>
                <a:gd name="T77" fmla="*/ 97 h 100"/>
                <a:gd name="T78" fmla="*/ 46 w 96"/>
                <a:gd name="T79" fmla="*/ 99 h 100"/>
                <a:gd name="T80" fmla="*/ 53 w 96"/>
                <a:gd name="T81" fmla="*/ 97 h 100"/>
                <a:gd name="T82" fmla="*/ 59 w 96"/>
                <a:gd name="T83" fmla="*/ 97 h 100"/>
                <a:gd name="T84" fmla="*/ 69 w 96"/>
                <a:gd name="T85" fmla="*/ 96 h 100"/>
                <a:gd name="T86" fmla="*/ 72 w 96"/>
                <a:gd name="T87" fmla="*/ 96 h 100"/>
                <a:gd name="T88" fmla="*/ 75 w 96"/>
                <a:gd name="T89" fmla="*/ 95 h 100"/>
                <a:gd name="T90" fmla="*/ 73 w 96"/>
                <a:gd name="T91" fmla="*/ 90 h 100"/>
                <a:gd name="T92" fmla="*/ 79 w 96"/>
                <a:gd name="T93" fmla="*/ 85 h 100"/>
                <a:gd name="T94" fmla="*/ 82 w 96"/>
                <a:gd name="T95" fmla="*/ 83 h 100"/>
                <a:gd name="T96" fmla="*/ 74 w 96"/>
                <a:gd name="T97" fmla="*/ 73 h 100"/>
                <a:gd name="T98" fmla="*/ 68 w 96"/>
                <a:gd name="T99" fmla="*/ 63 h 100"/>
                <a:gd name="T100" fmla="*/ 68 w 96"/>
                <a:gd name="T101" fmla="*/ 60 h 100"/>
                <a:gd name="T102" fmla="*/ 82 w 96"/>
                <a:gd name="T103" fmla="*/ 54 h 100"/>
                <a:gd name="T104" fmla="*/ 89 w 96"/>
                <a:gd name="T105" fmla="*/ 50 h 100"/>
                <a:gd name="T106" fmla="*/ 94 w 96"/>
                <a:gd name="T107" fmla="*/ 53 h 100"/>
                <a:gd name="T108" fmla="*/ 66 w 96"/>
                <a:gd name="T109" fmla="*/ 9 h 100"/>
                <a:gd name="T110" fmla="*/ 78 w 96"/>
                <a:gd name="T111" fmla="*/ 7 h 100"/>
                <a:gd name="T112" fmla="*/ 80 w 96"/>
                <a:gd name="T113" fmla="*/ 4 h 100"/>
                <a:gd name="T114" fmla="*/ 78 w 96"/>
                <a:gd name="T115" fmla="*/ 1 h 100"/>
                <a:gd name="T116" fmla="*/ 78 w 96"/>
                <a:gd name="T117" fmla="*/ 3 h 100"/>
                <a:gd name="T118" fmla="*/ 76 w 96"/>
                <a:gd name="T119" fmla="*/ 5 h 100"/>
                <a:gd name="T120" fmla="*/ 78 w 96"/>
                <a:gd name="T121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100">
                  <a:moveTo>
                    <a:pt x="95" y="51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6" y="52"/>
                    <a:pt x="96" y="52"/>
                  </a:cubicBezTo>
                  <a:lnTo>
                    <a:pt x="95" y="51"/>
                  </a:lnTo>
                  <a:close/>
                  <a:moveTo>
                    <a:pt x="66" y="9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9" y="7"/>
                    <a:pt x="69" y="7"/>
                    <a:pt x="69" y="7"/>
                  </a:cubicBezTo>
                  <a:lnTo>
                    <a:pt x="66" y="9"/>
                  </a:lnTo>
                  <a:close/>
                  <a:moveTo>
                    <a:pt x="78" y="7"/>
                  </a:moveTo>
                  <a:cubicBezTo>
                    <a:pt x="79" y="7"/>
                    <a:pt x="79" y="7"/>
                    <a:pt x="79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7"/>
                    <a:pt x="78" y="7"/>
                  </a:cubicBezTo>
                  <a:close/>
                </a:path>
              </a:pathLst>
            </a:custGeom>
            <a:solidFill>
              <a:srgbClr val="7030A0"/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9" name="Freeform 179"/>
            <p:cNvSpPr>
              <a:spLocks/>
            </p:cNvSpPr>
            <p:nvPr/>
          </p:nvSpPr>
          <p:spPr bwMode="auto">
            <a:xfrm>
              <a:off x="5242588" y="3928600"/>
              <a:ext cx="452309" cy="311303"/>
            </a:xfrm>
            <a:custGeom>
              <a:avLst/>
              <a:gdLst>
                <a:gd name="T0" fmla="*/ 1 w 40"/>
                <a:gd name="T1" fmla="*/ 8 h 26"/>
                <a:gd name="T2" fmla="*/ 1 w 40"/>
                <a:gd name="T3" fmla="*/ 9 h 26"/>
                <a:gd name="T4" fmla="*/ 2 w 40"/>
                <a:gd name="T5" fmla="*/ 10 h 26"/>
                <a:gd name="T6" fmla="*/ 7 w 40"/>
                <a:gd name="T7" fmla="*/ 12 h 26"/>
                <a:gd name="T8" fmla="*/ 8 w 40"/>
                <a:gd name="T9" fmla="*/ 13 h 26"/>
                <a:gd name="T10" fmla="*/ 10 w 40"/>
                <a:gd name="T11" fmla="*/ 13 h 26"/>
                <a:gd name="T12" fmla="*/ 11 w 40"/>
                <a:gd name="T13" fmla="*/ 15 h 26"/>
                <a:gd name="T14" fmla="*/ 12 w 40"/>
                <a:gd name="T15" fmla="*/ 16 h 26"/>
                <a:gd name="T16" fmla="*/ 14 w 40"/>
                <a:gd name="T17" fmla="*/ 16 h 26"/>
                <a:gd name="T18" fmla="*/ 15 w 40"/>
                <a:gd name="T19" fmla="*/ 16 h 26"/>
                <a:gd name="T20" fmla="*/ 17 w 40"/>
                <a:gd name="T21" fmla="*/ 16 h 26"/>
                <a:gd name="T22" fmla="*/ 17 w 40"/>
                <a:gd name="T23" fmla="*/ 18 h 26"/>
                <a:gd name="T24" fmla="*/ 17 w 40"/>
                <a:gd name="T25" fmla="*/ 20 h 26"/>
                <a:gd name="T26" fmla="*/ 18 w 40"/>
                <a:gd name="T27" fmla="*/ 20 h 26"/>
                <a:gd name="T28" fmla="*/ 20 w 40"/>
                <a:gd name="T29" fmla="*/ 20 h 26"/>
                <a:gd name="T30" fmla="*/ 21 w 40"/>
                <a:gd name="T31" fmla="*/ 20 h 26"/>
                <a:gd name="T32" fmla="*/ 24 w 40"/>
                <a:gd name="T33" fmla="*/ 18 h 26"/>
                <a:gd name="T34" fmla="*/ 24 w 40"/>
                <a:gd name="T35" fmla="*/ 20 h 26"/>
                <a:gd name="T36" fmla="*/ 24 w 40"/>
                <a:gd name="T37" fmla="*/ 23 h 26"/>
                <a:gd name="T38" fmla="*/ 28 w 40"/>
                <a:gd name="T39" fmla="*/ 25 h 26"/>
                <a:gd name="T40" fmla="*/ 30 w 40"/>
                <a:gd name="T41" fmla="*/ 26 h 26"/>
                <a:gd name="T42" fmla="*/ 34 w 40"/>
                <a:gd name="T43" fmla="*/ 26 h 26"/>
                <a:gd name="T44" fmla="*/ 34 w 40"/>
                <a:gd name="T45" fmla="*/ 25 h 26"/>
                <a:gd name="T46" fmla="*/ 34 w 40"/>
                <a:gd name="T47" fmla="*/ 23 h 26"/>
                <a:gd name="T48" fmla="*/ 34 w 40"/>
                <a:gd name="T49" fmla="*/ 22 h 26"/>
                <a:gd name="T50" fmla="*/ 34 w 40"/>
                <a:gd name="T51" fmla="*/ 20 h 26"/>
                <a:gd name="T52" fmla="*/ 34 w 40"/>
                <a:gd name="T53" fmla="*/ 19 h 26"/>
                <a:gd name="T54" fmla="*/ 35 w 40"/>
                <a:gd name="T55" fmla="*/ 19 h 26"/>
                <a:gd name="T56" fmla="*/ 37 w 40"/>
                <a:gd name="T57" fmla="*/ 19 h 26"/>
                <a:gd name="T58" fmla="*/ 37 w 40"/>
                <a:gd name="T59" fmla="*/ 18 h 26"/>
                <a:gd name="T60" fmla="*/ 38 w 40"/>
                <a:gd name="T61" fmla="*/ 18 h 26"/>
                <a:gd name="T62" fmla="*/ 40 w 40"/>
                <a:gd name="T63" fmla="*/ 16 h 26"/>
                <a:gd name="T64" fmla="*/ 40 w 40"/>
                <a:gd name="T65" fmla="*/ 15 h 26"/>
                <a:gd name="T66" fmla="*/ 38 w 40"/>
                <a:gd name="T67" fmla="*/ 13 h 26"/>
                <a:gd name="T68" fmla="*/ 38 w 40"/>
                <a:gd name="T69" fmla="*/ 12 h 26"/>
                <a:gd name="T70" fmla="*/ 37 w 40"/>
                <a:gd name="T71" fmla="*/ 10 h 26"/>
                <a:gd name="T72" fmla="*/ 35 w 40"/>
                <a:gd name="T73" fmla="*/ 10 h 26"/>
                <a:gd name="T74" fmla="*/ 34 w 40"/>
                <a:gd name="T75" fmla="*/ 10 h 26"/>
                <a:gd name="T76" fmla="*/ 33 w 40"/>
                <a:gd name="T77" fmla="*/ 9 h 26"/>
                <a:gd name="T78" fmla="*/ 33 w 40"/>
                <a:gd name="T79" fmla="*/ 8 h 26"/>
                <a:gd name="T80" fmla="*/ 34 w 40"/>
                <a:gd name="T81" fmla="*/ 6 h 26"/>
                <a:gd name="T82" fmla="*/ 33 w 40"/>
                <a:gd name="T83" fmla="*/ 4 h 26"/>
                <a:gd name="T84" fmla="*/ 30 w 40"/>
                <a:gd name="T85" fmla="*/ 3 h 26"/>
                <a:gd name="T86" fmla="*/ 28 w 40"/>
                <a:gd name="T87" fmla="*/ 3 h 26"/>
                <a:gd name="T88" fmla="*/ 27 w 40"/>
                <a:gd name="T89" fmla="*/ 0 h 26"/>
                <a:gd name="T90" fmla="*/ 25 w 40"/>
                <a:gd name="T91" fmla="*/ 2 h 26"/>
                <a:gd name="T92" fmla="*/ 23 w 40"/>
                <a:gd name="T93" fmla="*/ 0 h 26"/>
                <a:gd name="T94" fmla="*/ 23 w 40"/>
                <a:gd name="T95" fmla="*/ 2 h 26"/>
                <a:gd name="T96" fmla="*/ 20 w 40"/>
                <a:gd name="T97" fmla="*/ 0 h 26"/>
                <a:gd name="T98" fmla="*/ 20 w 40"/>
                <a:gd name="T99" fmla="*/ 2 h 26"/>
                <a:gd name="T100" fmla="*/ 19 w 40"/>
                <a:gd name="T101" fmla="*/ 2 h 26"/>
                <a:gd name="T102" fmla="*/ 18 w 40"/>
                <a:gd name="T103" fmla="*/ 2 h 26"/>
                <a:gd name="T104" fmla="*/ 18 w 40"/>
                <a:gd name="T105" fmla="*/ 3 h 26"/>
                <a:gd name="T106" fmla="*/ 17 w 40"/>
                <a:gd name="T107" fmla="*/ 3 h 26"/>
                <a:gd name="T108" fmla="*/ 15 w 40"/>
                <a:gd name="T109" fmla="*/ 5 h 26"/>
                <a:gd name="T110" fmla="*/ 12 w 40"/>
                <a:gd name="T111" fmla="*/ 3 h 26"/>
                <a:gd name="T112" fmla="*/ 10 w 40"/>
                <a:gd name="T113" fmla="*/ 3 h 26"/>
                <a:gd name="T114" fmla="*/ 10 w 40"/>
                <a:gd name="T115" fmla="*/ 2 h 26"/>
                <a:gd name="T116" fmla="*/ 0 w 40"/>
                <a:gd name="T117" fmla="*/ 6 h 26"/>
                <a:gd name="T118" fmla="*/ 1 w 40"/>
                <a:gd name="T119" fmla="*/ 6 h 26"/>
                <a:gd name="T120" fmla="*/ 1 w 40"/>
                <a:gd name="T12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26">
                  <a:moveTo>
                    <a:pt x="1" y="8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3" y="5"/>
                    <a:pt x="33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0" name="Freeform 180"/>
            <p:cNvSpPr>
              <a:spLocks/>
            </p:cNvSpPr>
            <p:nvPr/>
          </p:nvSpPr>
          <p:spPr bwMode="auto">
            <a:xfrm>
              <a:off x="5353536" y="3635084"/>
              <a:ext cx="460840" cy="409139"/>
            </a:xfrm>
            <a:custGeom>
              <a:avLst/>
              <a:gdLst>
                <a:gd name="T0" fmla="*/ 35 w 40"/>
                <a:gd name="T1" fmla="*/ 0 h 35"/>
                <a:gd name="T2" fmla="*/ 27 w 40"/>
                <a:gd name="T3" fmla="*/ 1 h 35"/>
                <a:gd name="T4" fmla="*/ 21 w 40"/>
                <a:gd name="T5" fmla="*/ 4 h 35"/>
                <a:gd name="T6" fmla="*/ 17 w 40"/>
                <a:gd name="T7" fmla="*/ 7 h 35"/>
                <a:gd name="T8" fmla="*/ 13 w 40"/>
                <a:gd name="T9" fmla="*/ 8 h 35"/>
                <a:gd name="T10" fmla="*/ 7 w 40"/>
                <a:gd name="T11" fmla="*/ 20 h 35"/>
                <a:gd name="T12" fmla="*/ 10 w 40"/>
                <a:gd name="T13" fmla="*/ 23 h 35"/>
                <a:gd name="T14" fmla="*/ 10 w 40"/>
                <a:gd name="T15" fmla="*/ 24 h 35"/>
                <a:gd name="T16" fmla="*/ 7 w 40"/>
                <a:gd name="T17" fmla="*/ 24 h 35"/>
                <a:gd name="T18" fmla="*/ 7 w 40"/>
                <a:gd name="T19" fmla="*/ 25 h 35"/>
                <a:gd name="T20" fmla="*/ 2 w 40"/>
                <a:gd name="T21" fmla="*/ 24 h 35"/>
                <a:gd name="T22" fmla="*/ 2 w 40"/>
                <a:gd name="T23" fmla="*/ 27 h 35"/>
                <a:gd name="T24" fmla="*/ 8 w 40"/>
                <a:gd name="T25" fmla="*/ 27 h 35"/>
                <a:gd name="T26" fmla="*/ 10 w 40"/>
                <a:gd name="T27" fmla="*/ 27 h 35"/>
                <a:gd name="T28" fmla="*/ 13 w 40"/>
                <a:gd name="T29" fmla="*/ 27 h 35"/>
                <a:gd name="T30" fmla="*/ 15 w 40"/>
                <a:gd name="T31" fmla="*/ 27 h 35"/>
                <a:gd name="T32" fmla="*/ 18 w 40"/>
                <a:gd name="T33" fmla="*/ 28 h 35"/>
                <a:gd name="T34" fmla="*/ 23 w 40"/>
                <a:gd name="T35" fmla="*/ 29 h 35"/>
                <a:gd name="T36" fmla="*/ 23 w 40"/>
                <a:gd name="T37" fmla="*/ 33 h 35"/>
                <a:gd name="T38" fmla="*/ 24 w 40"/>
                <a:gd name="T39" fmla="*/ 35 h 35"/>
                <a:gd name="T40" fmla="*/ 27 w 40"/>
                <a:gd name="T41" fmla="*/ 35 h 35"/>
                <a:gd name="T42" fmla="*/ 27 w 40"/>
                <a:gd name="T43" fmla="*/ 33 h 35"/>
                <a:gd name="T44" fmla="*/ 27 w 40"/>
                <a:gd name="T45" fmla="*/ 30 h 35"/>
                <a:gd name="T46" fmla="*/ 28 w 40"/>
                <a:gd name="T47" fmla="*/ 25 h 35"/>
                <a:gd name="T48" fmla="*/ 25 w 40"/>
                <a:gd name="T49" fmla="*/ 23 h 35"/>
                <a:gd name="T50" fmla="*/ 27 w 40"/>
                <a:gd name="T51" fmla="*/ 21 h 35"/>
                <a:gd name="T52" fmla="*/ 33 w 40"/>
                <a:gd name="T53" fmla="*/ 21 h 35"/>
                <a:gd name="T54" fmla="*/ 34 w 40"/>
                <a:gd name="T55" fmla="*/ 18 h 35"/>
                <a:gd name="T56" fmla="*/ 37 w 40"/>
                <a:gd name="T57" fmla="*/ 15 h 35"/>
                <a:gd name="T58" fmla="*/ 34 w 40"/>
                <a:gd name="T59" fmla="*/ 13 h 35"/>
                <a:gd name="T60" fmla="*/ 35 w 40"/>
                <a:gd name="T61" fmla="*/ 11 h 35"/>
                <a:gd name="T62" fmla="*/ 37 w 40"/>
                <a:gd name="T63" fmla="*/ 10 h 35"/>
                <a:gd name="T64" fmla="*/ 38 w 40"/>
                <a:gd name="T65" fmla="*/ 7 h 35"/>
                <a:gd name="T66" fmla="*/ 39 w 40"/>
                <a:gd name="T67" fmla="*/ 4 h 35"/>
                <a:gd name="T68" fmla="*/ 37 w 40"/>
                <a:gd name="T6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35">
                  <a:moveTo>
                    <a:pt x="37" y="1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4" y="31"/>
                    <a:pt x="24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2"/>
                    <a:pt x="40" y="2"/>
                    <a:pt x="40" y="2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7030A0"/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4595449" y="3704654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UK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5678059" y="2413149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Norway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6352146" y="2561218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Sweden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5699974" y="3861336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Germany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4861848" y="4579890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France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4167828" y="5719018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Spain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6108099" y="5108457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Italy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736016" y="4531557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CH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434861" y="3663772"/>
            <a:ext cx="38985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NL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5250611" y="3907222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/>
              <a:t>Bel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5843977" y="3098751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DK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6923805" y="3773952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Poland</a:t>
            </a:r>
            <a:endParaRPr lang="en-GB" sz="1200" b="1" dirty="0"/>
          </a:p>
        </p:txBody>
      </p:sp>
      <p:sp>
        <p:nvSpPr>
          <p:cNvPr id="255" name="TextBox 254"/>
          <p:cNvSpPr txBox="1"/>
          <p:nvPr/>
        </p:nvSpPr>
        <p:spPr>
          <a:xfrm>
            <a:off x="6451443" y="4076637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Czech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6360550" y="4389794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Austria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3722885" y="3573601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Ireland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3427550" y="5749851"/>
            <a:ext cx="755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Portugal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6882360" y="4218530"/>
            <a:ext cx="76335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/>
              <a:t>Slovakia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6891198" y="4489795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Hungary</a:t>
            </a:r>
          </a:p>
        </p:txBody>
      </p:sp>
      <p:sp>
        <p:nvSpPr>
          <p:cNvPr id="281" name="TextBox 280"/>
          <p:cNvSpPr txBox="1"/>
          <p:nvPr/>
        </p:nvSpPr>
        <p:spPr>
          <a:xfrm>
            <a:off x="7483287" y="2099536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Finland</a:t>
            </a:r>
            <a:endParaRPr lang="en-GB" sz="1200" dirty="0"/>
          </a:p>
        </p:txBody>
      </p:sp>
      <p:sp>
        <p:nvSpPr>
          <p:cNvPr id="282" name="TextBox 281"/>
          <p:cNvSpPr txBox="1"/>
          <p:nvPr/>
        </p:nvSpPr>
        <p:spPr>
          <a:xfrm>
            <a:off x="7598352" y="2680652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Estonia</a:t>
            </a:r>
            <a:endParaRPr lang="en-GB" sz="1200" dirty="0"/>
          </a:p>
        </p:txBody>
      </p:sp>
      <p:sp>
        <p:nvSpPr>
          <p:cNvPr id="283" name="TextBox 282"/>
          <p:cNvSpPr txBox="1"/>
          <p:nvPr/>
        </p:nvSpPr>
        <p:spPr>
          <a:xfrm>
            <a:off x="7527065" y="2944584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Latvia</a:t>
            </a:r>
            <a:endParaRPr lang="en-GB" sz="1200" dirty="0"/>
          </a:p>
        </p:txBody>
      </p:sp>
      <p:sp>
        <p:nvSpPr>
          <p:cNvPr id="284" name="TextBox 283"/>
          <p:cNvSpPr txBox="1"/>
          <p:nvPr/>
        </p:nvSpPr>
        <p:spPr>
          <a:xfrm>
            <a:off x="7351270" y="3209234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Lithuania</a:t>
            </a:r>
            <a:endParaRPr lang="en-GB" sz="1200" dirty="0"/>
          </a:p>
        </p:txBody>
      </p:sp>
      <p:cxnSp>
        <p:nvCxnSpPr>
          <p:cNvPr id="65" name="Straight Arrow Connector 64"/>
          <p:cNvCxnSpPr/>
          <p:nvPr/>
        </p:nvCxnSpPr>
        <p:spPr bwMode="auto">
          <a:xfrm flipH="1" flipV="1">
            <a:off x="7580929" y="3704654"/>
            <a:ext cx="1488426" cy="105061"/>
          </a:xfrm>
          <a:prstGeom prst="straightConnector1">
            <a:avLst/>
          </a:prstGeom>
          <a:solidFill>
            <a:srgbClr val="FFCC00"/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flipH="1">
            <a:off x="5437867" y="4116036"/>
            <a:ext cx="4116680" cy="398537"/>
          </a:xfrm>
          <a:prstGeom prst="straightConnector1">
            <a:avLst/>
          </a:prstGeom>
          <a:solidFill>
            <a:srgbClr val="FFCC00"/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flipH="1">
            <a:off x="5583951" y="3994085"/>
            <a:ext cx="3802645" cy="108289"/>
          </a:xfrm>
          <a:prstGeom prst="straightConnector1">
            <a:avLst/>
          </a:prstGeom>
          <a:solidFill>
            <a:srgbClr val="FFCC00"/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6346903" y="4641063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/>
              <a:t>Slovenia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569035" y="4840118"/>
            <a:ext cx="678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Croatia</a:t>
            </a:r>
            <a:endParaRPr lang="en-GB" sz="1200" dirty="0"/>
          </a:p>
        </p:txBody>
      </p:sp>
      <p:cxnSp>
        <p:nvCxnSpPr>
          <p:cNvPr id="68" name="Straight Arrow Connector 67"/>
          <p:cNvCxnSpPr/>
          <p:nvPr/>
        </p:nvCxnSpPr>
        <p:spPr bwMode="auto">
          <a:xfrm flipH="1">
            <a:off x="6829931" y="4257687"/>
            <a:ext cx="2314069" cy="471403"/>
          </a:xfrm>
          <a:prstGeom prst="straightConnector1">
            <a:avLst/>
          </a:prstGeom>
          <a:solidFill>
            <a:srgbClr val="FFCC00"/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8" name="Rounded Rectangle 87"/>
          <p:cNvSpPr/>
          <p:nvPr/>
        </p:nvSpPr>
        <p:spPr bwMode="auto">
          <a:xfrm>
            <a:off x="8947819" y="3624445"/>
            <a:ext cx="1728000" cy="681038"/>
          </a:xfrm>
          <a:prstGeom prst="roundRect">
            <a:avLst/>
          </a:prstGeom>
          <a:solidFill>
            <a:srgbClr val="CC99FF"/>
          </a:solidFill>
          <a:ln w="12700" cap="rnd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eaLnBrk="0" hangingPunct="0"/>
            <a:r>
              <a:rPr lang="en-GB" sz="2000" b="1" dirty="0">
                <a:latin typeface="+mj-lt"/>
                <a:cs typeface="Calibri" pitchFamily="34" charset="0"/>
              </a:rPr>
              <a:t>On the</a:t>
            </a:r>
          </a:p>
          <a:p>
            <a:pPr algn="ctr" eaLnBrk="0" hangingPunct="0"/>
            <a:r>
              <a:rPr lang="en-GB" sz="2000" b="1" dirty="0">
                <a:latin typeface="+mj-lt"/>
                <a:cs typeface="Calibri" pitchFamily="34" charset="0"/>
              </a:rPr>
              <a:t>move </a:t>
            </a:r>
          </a:p>
        </p:txBody>
      </p:sp>
      <p:cxnSp>
        <p:nvCxnSpPr>
          <p:cNvPr id="95" name="Straight Arrow Connector 94"/>
          <p:cNvCxnSpPr/>
          <p:nvPr/>
        </p:nvCxnSpPr>
        <p:spPr bwMode="auto">
          <a:xfrm flipH="1">
            <a:off x="7022911" y="4102374"/>
            <a:ext cx="1924908" cy="116156"/>
          </a:xfrm>
          <a:prstGeom prst="straightConnector1">
            <a:avLst/>
          </a:prstGeom>
          <a:solidFill>
            <a:srgbClr val="FFCC00"/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96" name="TextBox 178"/>
          <p:cNvSpPr txBox="1"/>
          <p:nvPr/>
        </p:nvSpPr>
        <p:spPr>
          <a:xfrm>
            <a:off x="1223242" y="1335649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sz="1400" i="1" dirty="0"/>
          </a:p>
        </p:txBody>
      </p:sp>
      <p:grpSp>
        <p:nvGrpSpPr>
          <p:cNvPr id="100" name="Group 99"/>
          <p:cNvGrpSpPr/>
          <p:nvPr/>
        </p:nvGrpSpPr>
        <p:grpSpPr>
          <a:xfrm>
            <a:off x="948014" y="1335649"/>
            <a:ext cx="1887851" cy="329818"/>
            <a:chOff x="948014" y="1335649"/>
            <a:chExt cx="1887851" cy="329818"/>
          </a:xfrm>
        </p:grpSpPr>
        <p:sp>
          <p:nvSpPr>
            <p:cNvPr id="101" name="TextBox 178"/>
            <p:cNvSpPr txBox="1"/>
            <p:nvPr/>
          </p:nvSpPr>
          <p:spPr>
            <a:xfrm>
              <a:off x="1223242" y="1335649"/>
              <a:ext cx="6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GB" sz="1400" i="1" dirty="0"/>
            </a:p>
          </p:txBody>
        </p:sp>
        <p:grpSp>
          <p:nvGrpSpPr>
            <p:cNvPr id="102" name="Group 179"/>
            <p:cNvGrpSpPr/>
            <p:nvPr/>
          </p:nvGrpSpPr>
          <p:grpSpPr>
            <a:xfrm>
              <a:off x="948014" y="1450023"/>
              <a:ext cx="1887851" cy="215444"/>
              <a:chOff x="7527198" y="1484270"/>
              <a:chExt cx="1887851" cy="215444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7527198" y="1508915"/>
                <a:ext cx="166154" cy="166154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TextBox 181"/>
              <p:cNvSpPr txBox="1"/>
              <p:nvPr/>
            </p:nvSpPr>
            <p:spPr>
              <a:xfrm>
                <a:off x="7802428" y="1484270"/>
                <a:ext cx="16126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i="1" dirty="0" smtClean="0"/>
                  <a:t>Established markets</a:t>
                </a:r>
                <a:endParaRPr lang="en-GB" sz="1400" i="1" dirty="0"/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948009" y="1835703"/>
            <a:ext cx="1608928" cy="215444"/>
            <a:chOff x="948009" y="1885943"/>
            <a:chExt cx="1608928" cy="215444"/>
          </a:xfrm>
        </p:grpSpPr>
        <p:sp>
          <p:nvSpPr>
            <p:cNvPr id="106" name="Rectangle 105"/>
            <p:cNvSpPr/>
            <p:nvPr/>
          </p:nvSpPr>
          <p:spPr>
            <a:xfrm>
              <a:off x="948009" y="1910588"/>
              <a:ext cx="166154" cy="166154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TextBox 184"/>
            <p:cNvSpPr txBox="1"/>
            <p:nvPr/>
          </p:nvSpPr>
          <p:spPr>
            <a:xfrm>
              <a:off x="1223239" y="1885943"/>
              <a:ext cx="133369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400" i="1" dirty="0" smtClean="0"/>
                <a:t>Regular services</a:t>
              </a:r>
              <a:endParaRPr lang="en-GB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25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Trials on air in Austria, Croatia, Slovakia, Hungary and Latvia</a:t>
            </a:r>
            <a:endParaRPr lang="en-GB" dirty="0"/>
          </a:p>
        </p:txBody>
      </p:sp>
      <p:grpSp>
        <p:nvGrpSpPr>
          <p:cNvPr id="189" name="Group 188"/>
          <p:cNvGrpSpPr/>
          <p:nvPr/>
        </p:nvGrpSpPr>
        <p:grpSpPr>
          <a:xfrm>
            <a:off x="3646716" y="1073517"/>
            <a:ext cx="4898569" cy="5496707"/>
            <a:chOff x="3646716" y="1073517"/>
            <a:chExt cx="4898569" cy="5496707"/>
          </a:xfrm>
        </p:grpSpPr>
        <p:sp>
          <p:nvSpPr>
            <p:cNvPr id="11" name="Freeform 103"/>
            <p:cNvSpPr>
              <a:spLocks/>
            </p:cNvSpPr>
            <p:nvPr/>
          </p:nvSpPr>
          <p:spPr bwMode="auto">
            <a:xfrm>
              <a:off x="6556841" y="4711307"/>
              <a:ext cx="716859" cy="578133"/>
            </a:xfrm>
            <a:custGeom>
              <a:avLst/>
              <a:gdLst>
                <a:gd name="T0" fmla="*/ 44 w 63"/>
                <a:gd name="T1" fmla="*/ 46 h 49"/>
                <a:gd name="T2" fmla="*/ 34 w 63"/>
                <a:gd name="T3" fmla="*/ 36 h 49"/>
                <a:gd name="T4" fmla="*/ 30 w 63"/>
                <a:gd name="T5" fmla="*/ 30 h 49"/>
                <a:gd name="T6" fmla="*/ 24 w 63"/>
                <a:gd name="T7" fmla="*/ 25 h 49"/>
                <a:gd name="T8" fmla="*/ 24 w 63"/>
                <a:gd name="T9" fmla="*/ 20 h 49"/>
                <a:gd name="T10" fmla="*/ 25 w 63"/>
                <a:gd name="T11" fmla="*/ 18 h 49"/>
                <a:gd name="T12" fmla="*/ 31 w 63"/>
                <a:gd name="T13" fmla="*/ 20 h 49"/>
                <a:gd name="T14" fmla="*/ 33 w 63"/>
                <a:gd name="T15" fmla="*/ 18 h 49"/>
                <a:gd name="T16" fmla="*/ 36 w 63"/>
                <a:gd name="T17" fmla="*/ 19 h 49"/>
                <a:gd name="T18" fmla="*/ 40 w 63"/>
                <a:gd name="T19" fmla="*/ 19 h 49"/>
                <a:gd name="T20" fmla="*/ 46 w 63"/>
                <a:gd name="T21" fmla="*/ 20 h 49"/>
                <a:gd name="T22" fmla="*/ 48 w 63"/>
                <a:gd name="T23" fmla="*/ 19 h 49"/>
                <a:gd name="T24" fmla="*/ 53 w 63"/>
                <a:gd name="T25" fmla="*/ 19 h 49"/>
                <a:gd name="T26" fmla="*/ 57 w 63"/>
                <a:gd name="T27" fmla="*/ 22 h 49"/>
                <a:gd name="T28" fmla="*/ 60 w 63"/>
                <a:gd name="T29" fmla="*/ 22 h 49"/>
                <a:gd name="T30" fmla="*/ 60 w 63"/>
                <a:gd name="T31" fmla="*/ 19 h 49"/>
                <a:gd name="T32" fmla="*/ 60 w 63"/>
                <a:gd name="T33" fmla="*/ 16 h 49"/>
                <a:gd name="T34" fmla="*/ 58 w 63"/>
                <a:gd name="T35" fmla="*/ 15 h 49"/>
                <a:gd name="T36" fmla="*/ 58 w 63"/>
                <a:gd name="T37" fmla="*/ 13 h 49"/>
                <a:gd name="T38" fmla="*/ 57 w 63"/>
                <a:gd name="T39" fmla="*/ 9 h 49"/>
                <a:gd name="T40" fmla="*/ 54 w 63"/>
                <a:gd name="T41" fmla="*/ 10 h 49"/>
                <a:gd name="T42" fmla="*/ 48 w 63"/>
                <a:gd name="T43" fmla="*/ 10 h 49"/>
                <a:gd name="T44" fmla="*/ 43 w 63"/>
                <a:gd name="T45" fmla="*/ 9 h 49"/>
                <a:gd name="T46" fmla="*/ 33 w 63"/>
                <a:gd name="T47" fmla="*/ 2 h 49"/>
                <a:gd name="T48" fmla="*/ 29 w 63"/>
                <a:gd name="T49" fmla="*/ 1 h 49"/>
                <a:gd name="T50" fmla="*/ 28 w 63"/>
                <a:gd name="T51" fmla="*/ 2 h 49"/>
                <a:gd name="T52" fmla="*/ 25 w 63"/>
                <a:gd name="T53" fmla="*/ 5 h 49"/>
                <a:gd name="T54" fmla="*/ 23 w 63"/>
                <a:gd name="T55" fmla="*/ 6 h 49"/>
                <a:gd name="T56" fmla="*/ 21 w 63"/>
                <a:gd name="T57" fmla="*/ 10 h 49"/>
                <a:gd name="T58" fmla="*/ 21 w 63"/>
                <a:gd name="T59" fmla="*/ 11 h 49"/>
                <a:gd name="T60" fmla="*/ 20 w 63"/>
                <a:gd name="T61" fmla="*/ 12 h 49"/>
                <a:gd name="T62" fmla="*/ 20 w 63"/>
                <a:gd name="T63" fmla="*/ 15 h 49"/>
                <a:gd name="T64" fmla="*/ 18 w 63"/>
                <a:gd name="T65" fmla="*/ 15 h 49"/>
                <a:gd name="T66" fmla="*/ 17 w 63"/>
                <a:gd name="T67" fmla="*/ 15 h 49"/>
                <a:gd name="T68" fmla="*/ 14 w 63"/>
                <a:gd name="T69" fmla="*/ 13 h 49"/>
                <a:gd name="T70" fmla="*/ 8 w 63"/>
                <a:gd name="T71" fmla="*/ 15 h 49"/>
                <a:gd name="T72" fmla="*/ 5 w 63"/>
                <a:gd name="T73" fmla="*/ 15 h 49"/>
                <a:gd name="T74" fmla="*/ 3 w 63"/>
                <a:gd name="T75" fmla="*/ 15 h 49"/>
                <a:gd name="T76" fmla="*/ 1 w 63"/>
                <a:gd name="T77" fmla="*/ 15 h 49"/>
                <a:gd name="T78" fmla="*/ 0 w 63"/>
                <a:gd name="T79" fmla="*/ 18 h 49"/>
                <a:gd name="T80" fmla="*/ 3 w 63"/>
                <a:gd name="T81" fmla="*/ 19 h 49"/>
                <a:gd name="T82" fmla="*/ 3 w 63"/>
                <a:gd name="T83" fmla="*/ 22 h 49"/>
                <a:gd name="T84" fmla="*/ 5 w 63"/>
                <a:gd name="T85" fmla="*/ 20 h 49"/>
                <a:gd name="T86" fmla="*/ 7 w 63"/>
                <a:gd name="T87" fmla="*/ 18 h 49"/>
                <a:gd name="T88" fmla="*/ 10 w 63"/>
                <a:gd name="T89" fmla="*/ 16 h 49"/>
                <a:gd name="T90" fmla="*/ 14 w 63"/>
                <a:gd name="T91" fmla="*/ 20 h 49"/>
                <a:gd name="T92" fmla="*/ 15 w 63"/>
                <a:gd name="T93" fmla="*/ 26 h 49"/>
                <a:gd name="T94" fmla="*/ 21 w 63"/>
                <a:gd name="T95" fmla="*/ 30 h 49"/>
                <a:gd name="T96" fmla="*/ 20 w 63"/>
                <a:gd name="T97" fmla="*/ 35 h 49"/>
                <a:gd name="T98" fmla="*/ 25 w 63"/>
                <a:gd name="T99" fmla="*/ 39 h 49"/>
                <a:gd name="T100" fmla="*/ 28 w 63"/>
                <a:gd name="T101" fmla="*/ 40 h 49"/>
                <a:gd name="T102" fmla="*/ 37 w 63"/>
                <a:gd name="T103" fmla="*/ 42 h 49"/>
                <a:gd name="T104" fmla="*/ 44 w 63"/>
                <a:gd name="T105" fmla="*/ 49 h 49"/>
                <a:gd name="T106" fmla="*/ 45 w 63"/>
                <a:gd name="T107" fmla="*/ 4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" h="49">
                  <a:moveTo>
                    <a:pt x="45" y="47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6" y="48"/>
                    <a:pt x="46" y="48"/>
                    <a:pt x="46" y="48"/>
                  </a:cubicBezTo>
                  <a:lnTo>
                    <a:pt x="45" y="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8169783" y="5680788"/>
              <a:ext cx="51206" cy="71159"/>
            </a:xfrm>
            <a:custGeom>
              <a:avLst/>
              <a:gdLst>
                <a:gd name="T0" fmla="*/ 1 w 6"/>
                <a:gd name="T1" fmla="*/ 4 h 8"/>
                <a:gd name="T2" fmla="*/ 0 w 6"/>
                <a:gd name="T3" fmla="*/ 8 h 8"/>
                <a:gd name="T4" fmla="*/ 2 w 6"/>
                <a:gd name="T5" fmla="*/ 4 h 8"/>
                <a:gd name="T6" fmla="*/ 6 w 6"/>
                <a:gd name="T7" fmla="*/ 0 h 8"/>
                <a:gd name="T8" fmla="*/ 2 w 6"/>
                <a:gd name="T9" fmla="*/ 0 h 8"/>
                <a:gd name="T10" fmla="*/ 1 w 6"/>
                <a:gd name="T11" fmla="*/ 4 h 8"/>
                <a:gd name="T12" fmla="*/ 1 w 6"/>
                <a:gd name="T13" fmla="*/ 4 h 8"/>
                <a:gd name="T14" fmla="*/ 1 w 6"/>
                <a:gd name="T15" fmla="*/ 4 h 8"/>
                <a:gd name="T16" fmla="*/ 1 w 6"/>
                <a:gd name="T17" fmla="*/ 4 h 8"/>
                <a:gd name="T18" fmla="*/ 1 w 6"/>
                <a:gd name="T19" fmla="*/ 4 h 8"/>
                <a:gd name="T20" fmla="*/ 1 w 6"/>
                <a:gd name="T21" fmla="*/ 4 h 8"/>
                <a:gd name="T22" fmla="*/ 1 w 6"/>
                <a:gd name="T2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8">
                  <a:moveTo>
                    <a:pt x="1" y="4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2" y="0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  <a:extLst/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42"/>
            <p:cNvSpPr>
              <a:spLocks/>
            </p:cNvSpPr>
            <p:nvPr/>
          </p:nvSpPr>
          <p:spPr bwMode="auto">
            <a:xfrm>
              <a:off x="7427319" y="5369480"/>
              <a:ext cx="307225" cy="240149"/>
            </a:xfrm>
            <a:custGeom>
              <a:avLst/>
              <a:gdLst>
                <a:gd name="T0" fmla="*/ 3 w 36"/>
                <a:gd name="T1" fmla="*/ 13 h 27"/>
                <a:gd name="T2" fmla="*/ 3 w 36"/>
                <a:gd name="T3" fmla="*/ 13 h 27"/>
                <a:gd name="T4" fmla="*/ 0 w 36"/>
                <a:gd name="T5" fmla="*/ 16 h 27"/>
                <a:gd name="T6" fmla="*/ 3 w 36"/>
                <a:gd name="T7" fmla="*/ 17 h 27"/>
                <a:gd name="T8" fmla="*/ 3 w 36"/>
                <a:gd name="T9" fmla="*/ 20 h 27"/>
                <a:gd name="T10" fmla="*/ 3 w 36"/>
                <a:gd name="T11" fmla="*/ 21 h 27"/>
                <a:gd name="T12" fmla="*/ 4 w 36"/>
                <a:gd name="T13" fmla="*/ 23 h 27"/>
                <a:gd name="T14" fmla="*/ 4 w 36"/>
                <a:gd name="T15" fmla="*/ 25 h 27"/>
                <a:gd name="T16" fmla="*/ 6 w 36"/>
                <a:gd name="T17" fmla="*/ 27 h 27"/>
                <a:gd name="T18" fmla="*/ 8 w 36"/>
                <a:gd name="T19" fmla="*/ 27 h 27"/>
                <a:gd name="T20" fmla="*/ 12 w 36"/>
                <a:gd name="T21" fmla="*/ 27 h 27"/>
                <a:gd name="T22" fmla="*/ 14 w 36"/>
                <a:gd name="T23" fmla="*/ 27 h 27"/>
                <a:gd name="T24" fmla="*/ 19 w 36"/>
                <a:gd name="T25" fmla="*/ 25 h 27"/>
                <a:gd name="T26" fmla="*/ 26 w 36"/>
                <a:gd name="T27" fmla="*/ 23 h 27"/>
                <a:gd name="T28" fmla="*/ 30 w 36"/>
                <a:gd name="T29" fmla="*/ 21 h 27"/>
                <a:gd name="T30" fmla="*/ 32 w 36"/>
                <a:gd name="T31" fmla="*/ 21 h 27"/>
                <a:gd name="T32" fmla="*/ 35 w 36"/>
                <a:gd name="T33" fmla="*/ 20 h 27"/>
                <a:gd name="T34" fmla="*/ 36 w 36"/>
                <a:gd name="T35" fmla="*/ 20 h 27"/>
                <a:gd name="T36" fmla="*/ 36 w 36"/>
                <a:gd name="T37" fmla="*/ 16 h 27"/>
                <a:gd name="T38" fmla="*/ 36 w 36"/>
                <a:gd name="T39" fmla="*/ 13 h 27"/>
                <a:gd name="T40" fmla="*/ 36 w 36"/>
                <a:gd name="T41" fmla="*/ 12 h 27"/>
                <a:gd name="T42" fmla="*/ 35 w 36"/>
                <a:gd name="T43" fmla="*/ 8 h 27"/>
                <a:gd name="T44" fmla="*/ 32 w 36"/>
                <a:gd name="T45" fmla="*/ 7 h 27"/>
                <a:gd name="T46" fmla="*/ 31 w 36"/>
                <a:gd name="T47" fmla="*/ 4 h 27"/>
                <a:gd name="T48" fmla="*/ 30 w 36"/>
                <a:gd name="T49" fmla="*/ 3 h 27"/>
                <a:gd name="T50" fmla="*/ 28 w 36"/>
                <a:gd name="T51" fmla="*/ 1 h 27"/>
                <a:gd name="T52" fmla="*/ 27 w 36"/>
                <a:gd name="T53" fmla="*/ 0 h 27"/>
                <a:gd name="T54" fmla="*/ 26 w 36"/>
                <a:gd name="T55" fmla="*/ 0 h 27"/>
                <a:gd name="T56" fmla="*/ 23 w 36"/>
                <a:gd name="T57" fmla="*/ 3 h 27"/>
                <a:gd name="T58" fmla="*/ 19 w 36"/>
                <a:gd name="T59" fmla="*/ 3 h 27"/>
                <a:gd name="T60" fmla="*/ 18 w 36"/>
                <a:gd name="T61" fmla="*/ 3 h 27"/>
                <a:gd name="T62" fmla="*/ 16 w 36"/>
                <a:gd name="T63" fmla="*/ 3 h 27"/>
                <a:gd name="T64" fmla="*/ 14 w 36"/>
                <a:gd name="T65" fmla="*/ 4 h 27"/>
                <a:gd name="T66" fmla="*/ 14 w 36"/>
                <a:gd name="T67" fmla="*/ 7 h 27"/>
                <a:gd name="T68" fmla="*/ 10 w 36"/>
                <a:gd name="T69" fmla="*/ 4 h 27"/>
                <a:gd name="T70" fmla="*/ 8 w 36"/>
                <a:gd name="T71" fmla="*/ 4 h 27"/>
                <a:gd name="T72" fmla="*/ 6 w 36"/>
                <a:gd name="T73" fmla="*/ 7 h 27"/>
                <a:gd name="T74" fmla="*/ 4 w 36"/>
                <a:gd name="T75" fmla="*/ 8 h 27"/>
                <a:gd name="T76" fmla="*/ 3 w 36"/>
                <a:gd name="T77" fmla="*/ 9 h 27"/>
                <a:gd name="T78" fmla="*/ 3 w 36"/>
                <a:gd name="T79" fmla="*/ 12 h 27"/>
                <a:gd name="T80" fmla="*/ 3 w 36"/>
                <a:gd name="T81" fmla="*/ 13 h 27"/>
                <a:gd name="T82" fmla="*/ 3 w 36"/>
                <a:gd name="T83" fmla="*/ 13 h 27"/>
                <a:gd name="T84" fmla="*/ 3 w 36"/>
                <a:gd name="T85" fmla="*/ 13 h 27"/>
                <a:gd name="T86" fmla="*/ 3 w 36"/>
                <a:gd name="T87" fmla="*/ 13 h 27"/>
                <a:gd name="T88" fmla="*/ 3 w 36"/>
                <a:gd name="T89" fmla="*/ 13 h 27"/>
                <a:gd name="T90" fmla="*/ 3 w 36"/>
                <a:gd name="T91" fmla="*/ 13 h 27"/>
                <a:gd name="T92" fmla="*/ 3 w 36"/>
                <a:gd name="T93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" h="27">
                  <a:moveTo>
                    <a:pt x="3" y="13"/>
                  </a:moveTo>
                  <a:lnTo>
                    <a:pt x="3" y="13"/>
                  </a:lnTo>
                  <a:lnTo>
                    <a:pt x="0" y="16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3" y="21"/>
                  </a:lnTo>
                  <a:lnTo>
                    <a:pt x="4" y="23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8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9" y="25"/>
                  </a:lnTo>
                  <a:lnTo>
                    <a:pt x="26" y="23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5" y="20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5" y="8"/>
                  </a:lnTo>
                  <a:lnTo>
                    <a:pt x="32" y="7"/>
                  </a:lnTo>
                  <a:lnTo>
                    <a:pt x="31" y="4"/>
                  </a:lnTo>
                  <a:lnTo>
                    <a:pt x="30" y="3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6" y="3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43"/>
            <p:cNvSpPr>
              <a:spLocks/>
            </p:cNvSpPr>
            <p:nvPr/>
          </p:nvSpPr>
          <p:spPr bwMode="auto">
            <a:xfrm>
              <a:off x="7282243" y="5333905"/>
              <a:ext cx="230422" cy="489191"/>
            </a:xfrm>
            <a:custGeom>
              <a:avLst/>
              <a:gdLst>
                <a:gd name="T0" fmla="*/ 13 w 20"/>
                <a:gd name="T1" fmla="*/ 39 h 41"/>
                <a:gd name="T2" fmla="*/ 13 w 20"/>
                <a:gd name="T3" fmla="*/ 38 h 41"/>
                <a:gd name="T4" fmla="*/ 13 w 20"/>
                <a:gd name="T5" fmla="*/ 37 h 41"/>
                <a:gd name="T6" fmla="*/ 13 w 20"/>
                <a:gd name="T7" fmla="*/ 36 h 41"/>
                <a:gd name="T8" fmla="*/ 15 w 20"/>
                <a:gd name="T9" fmla="*/ 35 h 41"/>
                <a:gd name="T10" fmla="*/ 17 w 20"/>
                <a:gd name="T11" fmla="*/ 30 h 41"/>
                <a:gd name="T12" fmla="*/ 19 w 20"/>
                <a:gd name="T13" fmla="*/ 29 h 41"/>
                <a:gd name="T14" fmla="*/ 20 w 20"/>
                <a:gd name="T15" fmla="*/ 28 h 41"/>
                <a:gd name="T16" fmla="*/ 20 w 20"/>
                <a:gd name="T17" fmla="*/ 26 h 41"/>
                <a:gd name="T18" fmla="*/ 20 w 20"/>
                <a:gd name="T19" fmla="*/ 25 h 41"/>
                <a:gd name="T20" fmla="*/ 19 w 20"/>
                <a:gd name="T21" fmla="*/ 23 h 41"/>
                <a:gd name="T22" fmla="*/ 17 w 20"/>
                <a:gd name="T23" fmla="*/ 23 h 41"/>
                <a:gd name="T24" fmla="*/ 16 w 20"/>
                <a:gd name="T25" fmla="*/ 22 h 41"/>
                <a:gd name="T26" fmla="*/ 16 w 20"/>
                <a:gd name="T27" fmla="*/ 20 h 41"/>
                <a:gd name="T28" fmla="*/ 15 w 20"/>
                <a:gd name="T29" fmla="*/ 19 h 41"/>
                <a:gd name="T30" fmla="*/ 15 w 20"/>
                <a:gd name="T31" fmla="*/ 18 h 41"/>
                <a:gd name="T32" fmla="*/ 15 w 20"/>
                <a:gd name="T33" fmla="*/ 16 h 41"/>
                <a:gd name="T34" fmla="*/ 13 w 20"/>
                <a:gd name="T35" fmla="*/ 15 h 41"/>
                <a:gd name="T36" fmla="*/ 15 w 20"/>
                <a:gd name="T37" fmla="*/ 13 h 41"/>
                <a:gd name="T38" fmla="*/ 15 w 20"/>
                <a:gd name="T39" fmla="*/ 13 h 41"/>
                <a:gd name="T40" fmla="*/ 15 w 20"/>
                <a:gd name="T41" fmla="*/ 12 h 41"/>
                <a:gd name="T42" fmla="*/ 15 w 20"/>
                <a:gd name="T43" fmla="*/ 10 h 41"/>
                <a:gd name="T44" fmla="*/ 15 w 20"/>
                <a:gd name="T45" fmla="*/ 9 h 41"/>
                <a:gd name="T46" fmla="*/ 15 w 20"/>
                <a:gd name="T47" fmla="*/ 8 h 41"/>
                <a:gd name="T48" fmla="*/ 15 w 20"/>
                <a:gd name="T49" fmla="*/ 6 h 41"/>
                <a:gd name="T50" fmla="*/ 13 w 20"/>
                <a:gd name="T51" fmla="*/ 5 h 41"/>
                <a:gd name="T52" fmla="*/ 13 w 20"/>
                <a:gd name="T53" fmla="*/ 5 h 41"/>
                <a:gd name="T54" fmla="*/ 10 w 20"/>
                <a:gd name="T55" fmla="*/ 3 h 41"/>
                <a:gd name="T56" fmla="*/ 10 w 20"/>
                <a:gd name="T57" fmla="*/ 2 h 41"/>
                <a:gd name="T58" fmla="*/ 10 w 20"/>
                <a:gd name="T59" fmla="*/ 1 h 41"/>
                <a:gd name="T60" fmla="*/ 9 w 20"/>
                <a:gd name="T61" fmla="*/ 0 h 41"/>
                <a:gd name="T62" fmla="*/ 7 w 20"/>
                <a:gd name="T63" fmla="*/ 2 h 41"/>
                <a:gd name="T64" fmla="*/ 6 w 20"/>
                <a:gd name="T65" fmla="*/ 2 h 41"/>
                <a:gd name="T66" fmla="*/ 4 w 20"/>
                <a:gd name="T67" fmla="*/ 2 h 41"/>
                <a:gd name="T68" fmla="*/ 4 w 20"/>
                <a:gd name="T69" fmla="*/ 0 h 41"/>
                <a:gd name="T70" fmla="*/ 3 w 20"/>
                <a:gd name="T71" fmla="*/ 0 h 41"/>
                <a:gd name="T72" fmla="*/ 1 w 20"/>
                <a:gd name="T73" fmla="*/ 3 h 41"/>
                <a:gd name="T74" fmla="*/ 0 w 20"/>
                <a:gd name="T75" fmla="*/ 6 h 41"/>
                <a:gd name="T76" fmla="*/ 2 w 20"/>
                <a:gd name="T77" fmla="*/ 10 h 41"/>
                <a:gd name="T78" fmla="*/ 3 w 20"/>
                <a:gd name="T79" fmla="*/ 10 h 41"/>
                <a:gd name="T80" fmla="*/ 3 w 20"/>
                <a:gd name="T81" fmla="*/ 13 h 41"/>
                <a:gd name="T82" fmla="*/ 2 w 20"/>
                <a:gd name="T83" fmla="*/ 16 h 41"/>
                <a:gd name="T84" fmla="*/ 3 w 20"/>
                <a:gd name="T85" fmla="*/ 18 h 41"/>
                <a:gd name="T86" fmla="*/ 3 w 20"/>
                <a:gd name="T87" fmla="*/ 19 h 41"/>
                <a:gd name="T88" fmla="*/ 3 w 20"/>
                <a:gd name="T89" fmla="*/ 22 h 41"/>
                <a:gd name="T90" fmla="*/ 3 w 20"/>
                <a:gd name="T91" fmla="*/ 23 h 41"/>
                <a:gd name="T92" fmla="*/ 2 w 20"/>
                <a:gd name="T93" fmla="*/ 23 h 41"/>
                <a:gd name="T94" fmla="*/ 2 w 20"/>
                <a:gd name="T95" fmla="*/ 25 h 41"/>
                <a:gd name="T96" fmla="*/ 2 w 20"/>
                <a:gd name="T97" fmla="*/ 26 h 41"/>
                <a:gd name="T98" fmla="*/ 3 w 20"/>
                <a:gd name="T99" fmla="*/ 29 h 41"/>
                <a:gd name="T100" fmla="*/ 3 w 20"/>
                <a:gd name="T101" fmla="*/ 30 h 41"/>
                <a:gd name="T102" fmla="*/ 2 w 20"/>
                <a:gd name="T103" fmla="*/ 30 h 41"/>
                <a:gd name="T104" fmla="*/ 6 w 20"/>
                <a:gd name="T105" fmla="*/ 33 h 41"/>
                <a:gd name="T106" fmla="*/ 7 w 20"/>
                <a:gd name="T107" fmla="*/ 35 h 41"/>
                <a:gd name="T108" fmla="*/ 9 w 20"/>
                <a:gd name="T109" fmla="*/ 38 h 41"/>
                <a:gd name="T110" fmla="*/ 9 w 20"/>
                <a:gd name="T111" fmla="*/ 39 h 41"/>
                <a:gd name="T112" fmla="*/ 10 w 20"/>
                <a:gd name="T113" fmla="*/ 40 h 41"/>
                <a:gd name="T114" fmla="*/ 12 w 20"/>
                <a:gd name="T115" fmla="*/ 41 h 41"/>
                <a:gd name="T116" fmla="*/ 13 w 20"/>
                <a:gd name="T117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41">
                  <a:moveTo>
                    <a:pt x="13" y="39"/>
                  </a:moveTo>
                  <a:cubicBezTo>
                    <a:pt x="13" y="38"/>
                    <a:pt x="13" y="38"/>
                    <a:pt x="13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41"/>
                    <a:pt x="12" y="41"/>
                    <a:pt x="12" y="41"/>
                  </a:cubicBezTo>
                  <a:lnTo>
                    <a:pt x="13" y="3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44"/>
            <p:cNvSpPr>
              <a:spLocks/>
            </p:cNvSpPr>
            <p:nvPr/>
          </p:nvSpPr>
          <p:spPr bwMode="auto">
            <a:xfrm>
              <a:off x="7657741" y="5084871"/>
              <a:ext cx="768066" cy="462510"/>
            </a:xfrm>
            <a:custGeom>
              <a:avLst/>
              <a:gdLst>
                <a:gd name="T0" fmla="*/ 4 w 90"/>
                <a:gd name="T1" fmla="*/ 36 h 52"/>
                <a:gd name="T2" fmla="*/ 8 w 90"/>
                <a:gd name="T3" fmla="*/ 40 h 52"/>
                <a:gd name="T4" fmla="*/ 9 w 90"/>
                <a:gd name="T5" fmla="*/ 45 h 52"/>
                <a:gd name="T6" fmla="*/ 9 w 90"/>
                <a:gd name="T7" fmla="*/ 52 h 52"/>
                <a:gd name="T8" fmla="*/ 13 w 90"/>
                <a:gd name="T9" fmla="*/ 52 h 52"/>
                <a:gd name="T10" fmla="*/ 21 w 90"/>
                <a:gd name="T11" fmla="*/ 52 h 52"/>
                <a:gd name="T12" fmla="*/ 29 w 90"/>
                <a:gd name="T13" fmla="*/ 48 h 52"/>
                <a:gd name="T14" fmla="*/ 33 w 90"/>
                <a:gd name="T15" fmla="*/ 48 h 52"/>
                <a:gd name="T16" fmla="*/ 36 w 90"/>
                <a:gd name="T17" fmla="*/ 52 h 52"/>
                <a:gd name="T18" fmla="*/ 40 w 90"/>
                <a:gd name="T19" fmla="*/ 49 h 52"/>
                <a:gd name="T20" fmla="*/ 44 w 90"/>
                <a:gd name="T21" fmla="*/ 52 h 52"/>
                <a:gd name="T22" fmla="*/ 52 w 90"/>
                <a:gd name="T23" fmla="*/ 52 h 52"/>
                <a:gd name="T24" fmla="*/ 56 w 90"/>
                <a:gd name="T25" fmla="*/ 52 h 52"/>
                <a:gd name="T26" fmla="*/ 57 w 90"/>
                <a:gd name="T27" fmla="*/ 48 h 52"/>
                <a:gd name="T28" fmla="*/ 56 w 90"/>
                <a:gd name="T29" fmla="*/ 45 h 52"/>
                <a:gd name="T30" fmla="*/ 57 w 90"/>
                <a:gd name="T31" fmla="*/ 44 h 52"/>
                <a:gd name="T32" fmla="*/ 61 w 90"/>
                <a:gd name="T33" fmla="*/ 44 h 52"/>
                <a:gd name="T34" fmla="*/ 65 w 90"/>
                <a:gd name="T35" fmla="*/ 40 h 52"/>
                <a:gd name="T36" fmla="*/ 73 w 90"/>
                <a:gd name="T37" fmla="*/ 39 h 52"/>
                <a:gd name="T38" fmla="*/ 77 w 90"/>
                <a:gd name="T39" fmla="*/ 40 h 52"/>
                <a:gd name="T40" fmla="*/ 80 w 90"/>
                <a:gd name="T41" fmla="*/ 40 h 52"/>
                <a:gd name="T42" fmla="*/ 82 w 90"/>
                <a:gd name="T43" fmla="*/ 39 h 52"/>
                <a:gd name="T44" fmla="*/ 74 w 90"/>
                <a:gd name="T45" fmla="*/ 31 h 52"/>
                <a:gd name="T46" fmla="*/ 78 w 90"/>
                <a:gd name="T47" fmla="*/ 28 h 52"/>
                <a:gd name="T48" fmla="*/ 80 w 90"/>
                <a:gd name="T49" fmla="*/ 23 h 52"/>
                <a:gd name="T50" fmla="*/ 82 w 90"/>
                <a:gd name="T51" fmla="*/ 15 h 52"/>
                <a:gd name="T52" fmla="*/ 88 w 90"/>
                <a:gd name="T53" fmla="*/ 14 h 52"/>
                <a:gd name="T54" fmla="*/ 90 w 90"/>
                <a:gd name="T55" fmla="*/ 10 h 52"/>
                <a:gd name="T56" fmla="*/ 88 w 90"/>
                <a:gd name="T57" fmla="*/ 8 h 52"/>
                <a:gd name="T58" fmla="*/ 78 w 90"/>
                <a:gd name="T59" fmla="*/ 4 h 52"/>
                <a:gd name="T60" fmla="*/ 70 w 90"/>
                <a:gd name="T61" fmla="*/ 2 h 52"/>
                <a:gd name="T62" fmla="*/ 65 w 90"/>
                <a:gd name="T63" fmla="*/ 2 h 52"/>
                <a:gd name="T64" fmla="*/ 53 w 90"/>
                <a:gd name="T65" fmla="*/ 4 h 52"/>
                <a:gd name="T66" fmla="*/ 47 w 90"/>
                <a:gd name="T67" fmla="*/ 10 h 52"/>
                <a:gd name="T68" fmla="*/ 39 w 90"/>
                <a:gd name="T69" fmla="*/ 8 h 52"/>
                <a:gd name="T70" fmla="*/ 29 w 90"/>
                <a:gd name="T71" fmla="*/ 8 h 52"/>
                <a:gd name="T72" fmla="*/ 17 w 90"/>
                <a:gd name="T73" fmla="*/ 6 h 52"/>
                <a:gd name="T74" fmla="*/ 8 w 90"/>
                <a:gd name="T75" fmla="*/ 8 h 52"/>
                <a:gd name="T76" fmla="*/ 8 w 90"/>
                <a:gd name="T77" fmla="*/ 4 h 52"/>
                <a:gd name="T78" fmla="*/ 4 w 90"/>
                <a:gd name="T79" fmla="*/ 0 h 52"/>
                <a:gd name="T80" fmla="*/ 0 w 90"/>
                <a:gd name="T81" fmla="*/ 4 h 52"/>
                <a:gd name="T82" fmla="*/ 0 w 90"/>
                <a:gd name="T83" fmla="*/ 8 h 52"/>
                <a:gd name="T84" fmla="*/ 4 w 90"/>
                <a:gd name="T85" fmla="*/ 14 h 52"/>
                <a:gd name="T86" fmla="*/ 5 w 90"/>
                <a:gd name="T87" fmla="*/ 23 h 52"/>
                <a:gd name="T88" fmla="*/ 3 w 90"/>
                <a:gd name="T89" fmla="*/ 25 h 52"/>
                <a:gd name="T90" fmla="*/ 3 w 90"/>
                <a:gd name="T91" fmla="*/ 31 h 52"/>
                <a:gd name="T92" fmla="*/ 0 w 90"/>
                <a:gd name="T93" fmla="*/ 32 h 52"/>
                <a:gd name="T94" fmla="*/ 3 w 90"/>
                <a:gd name="T95" fmla="*/ 35 h 52"/>
                <a:gd name="T96" fmla="*/ 3 w 90"/>
                <a:gd name="T97" fmla="*/ 35 h 52"/>
                <a:gd name="T98" fmla="*/ 3 w 90"/>
                <a:gd name="T99" fmla="*/ 35 h 52"/>
                <a:gd name="T100" fmla="*/ 3 w 90"/>
                <a:gd name="T101" fmla="*/ 3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52">
                  <a:moveTo>
                    <a:pt x="3" y="35"/>
                  </a:moveTo>
                  <a:lnTo>
                    <a:pt x="4" y="36"/>
                  </a:lnTo>
                  <a:lnTo>
                    <a:pt x="5" y="39"/>
                  </a:lnTo>
                  <a:lnTo>
                    <a:pt x="8" y="40"/>
                  </a:lnTo>
                  <a:lnTo>
                    <a:pt x="9" y="44"/>
                  </a:lnTo>
                  <a:lnTo>
                    <a:pt x="9" y="45"/>
                  </a:lnTo>
                  <a:lnTo>
                    <a:pt x="9" y="48"/>
                  </a:lnTo>
                  <a:lnTo>
                    <a:pt x="9" y="52"/>
                  </a:lnTo>
                  <a:lnTo>
                    <a:pt x="12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1" y="52"/>
                  </a:lnTo>
                  <a:lnTo>
                    <a:pt x="25" y="49"/>
                  </a:lnTo>
                  <a:lnTo>
                    <a:pt x="29" y="48"/>
                  </a:lnTo>
                  <a:lnTo>
                    <a:pt x="31" y="48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6" y="52"/>
                  </a:lnTo>
                  <a:lnTo>
                    <a:pt x="37" y="51"/>
                  </a:lnTo>
                  <a:lnTo>
                    <a:pt x="40" y="49"/>
                  </a:lnTo>
                  <a:lnTo>
                    <a:pt x="43" y="52"/>
                  </a:lnTo>
                  <a:lnTo>
                    <a:pt x="44" y="52"/>
                  </a:lnTo>
                  <a:lnTo>
                    <a:pt x="47" y="52"/>
                  </a:lnTo>
                  <a:lnTo>
                    <a:pt x="52" y="52"/>
                  </a:lnTo>
                  <a:lnTo>
                    <a:pt x="53" y="52"/>
                  </a:lnTo>
                  <a:lnTo>
                    <a:pt x="56" y="52"/>
                  </a:lnTo>
                  <a:lnTo>
                    <a:pt x="57" y="49"/>
                  </a:lnTo>
                  <a:lnTo>
                    <a:pt x="57" y="48"/>
                  </a:lnTo>
                  <a:lnTo>
                    <a:pt x="57" y="45"/>
                  </a:lnTo>
                  <a:lnTo>
                    <a:pt x="56" y="45"/>
                  </a:lnTo>
                  <a:lnTo>
                    <a:pt x="56" y="44"/>
                  </a:lnTo>
                  <a:lnTo>
                    <a:pt x="57" y="44"/>
                  </a:lnTo>
                  <a:lnTo>
                    <a:pt x="60" y="44"/>
                  </a:lnTo>
                  <a:lnTo>
                    <a:pt x="61" y="44"/>
                  </a:lnTo>
                  <a:lnTo>
                    <a:pt x="62" y="41"/>
                  </a:lnTo>
                  <a:lnTo>
                    <a:pt x="65" y="40"/>
                  </a:lnTo>
                  <a:lnTo>
                    <a:pt x="70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7" y="40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2" y="39"/>
                  </a:lnTo>
                  <a:lnTo>
                    <a:pt x="78" y="32"/>
                  </a:lnTo>
                  <a:lnTo>
                    <a:pt x="74" y="31"/>
                  </a:lnTo>
                  <a:lnTo>
                    <a:pt x="77" y="31"/>
                  </a:lnTo>
                  <a:lnTo>
                    <a:pt x="78" y="28"/>
                  </a:lnTo>
                  <a:lnTo>
                    <a:pt x="80" y="27"/>
                  </a:lnTo>
                  <a:lnTo>
                    <a:pt x="80" y="23"/>
                  </a:lnTo>
                  <a:lnTo>
                    <a:pt x="80" y="19"/>
                  </a:lnTo>
                  <a:lnTo>
                    <a:pt x="82" y="15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4" y="8"/>
                  </a:lnTo>
                  <a:lnTo>
                    <a:pt x="78" y="4"/>
                  </a:lnTo>
                  <a:lnTo>
                    <a:pt x="74" y="4"/>
                  </a:lnTo>
                  <a:lnTo>
                    <a:pt x="70" y="2"/>
                  </a:lnTo>
                  <a:lnTo>
                    <a:pt x="66" y="0"/>
                  </a:lnTo>
                  <a:lnTo>
                    <a:pt x="65" y="2"/>
                  </a:lnTo>
                  <a:lnTo>
                    <a:pt x="60" y="2"/>
                  </a:lnTo>
                  <a:lnTo>
                    <a:pt x="53" y="4"/>
                  </a:lnTo>
                  <a:lnTo>
                    <a:pt x="49" y="8"/>
                  </a:lnTo>
                  <a:lnTo>
                    <a:pt x="47" y="10"/>
                  </a:lnTo>
                  <a:lnTo>
                    <a:pt x="44" y="10"/>
                  </a:lnTo>
                  <a:lnTo>
                    <a:pt x="39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3" y="8"/>
                  </a:lnTo>
                  <a:lnTo>
                    <a:pt x="17" y="6"/>
                  </a:lnTo>
                  <a:lnTo>
                    <a:pt x="12" y="8"/>
                  </a:lnTo>
                  <a:lnTo>
                    <a:pt x="8" y="8"/>
                  </a:lnTo>
                  <a:lnTo>
                    <a:pt x="5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14"/>
                  </a:lnTo>
                  <a:lnTo>
                    <a:pt x="9" y="18"/>
                  </a:lnTo>
                  <a:lnTo>
                    <a:pt x="5" y="23"/>
                  </a:lnTo>
                  <a:lnTo>
                    <a:pt x="4" y="23"/>
                  </a:lnTo>
                  <a:lnTo>
                    <a:pt x="3" y="25"/>
                  </a:lnTo>
                  <a:lnTo>
                    <a:pt x="3" y="27"/>
                  </a:lnTo>
                  <a:lnTo>
                    <a:pt x="3" y="31"/>
                  </a:lnTo>
                  <a:lnTo>
                    <a:pt x="4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45"/>
            <p:cNvSpPr>
              <a:spLocks/>
            </p:cNvSpPr>
            <p:nvPr/>
          </p:nvSpPr>
          <p:spPr bwMode="auto">
            <a:xfrm>
              <a:off x="7376112" y="4435575"/>
              <a:ext cx="1169173" cy="738238"/>
            </a:xfrm>
            <a:custGeom>
              <a:avLst/>
              <a:gdLst>
                <a:gd name="T0" fmla="*/ 129 w 137"/>
                <a:gd name="T1" fmla="*/ 51 h 83"/>
                <a:gd name="T2" fmla="*/ 126 w 137"/>
                <a:gd name="T3" fmla="*/ 52 h 83"/>
                <a:gd name="T4" fmla="*/ 121 w 137"/>
                <a:gd name="T5" fmla="*/ 55 h 83"/>
                <a:gd name="T6" fmla="*/ 115 w 137"/>
                <a:gd name="T7" fmla="*/ 51 h 83"/>
                <a:gd name="T8" fmla="*/ 113 w 137"/>
                <a:gd name="T9" fmla="*/ 48 h 83"/>
                <a:gd name="T10" fmla="*/ 111 w 137"/>
                <a:gd name="T11" fmla="*/ 41 h 83"/>
                <a:gd name="T12" fmla="*/ 113 w 137"/>
                <a:gd name="T13" fmla="*/ 31 h 83"/>
                <a:gd name="T14" fmla="*/ 107 w 137"/>
                <a:gd name="T15" fmla="*/ 21 h 83"/>
                <a:gd name="T16" fmla="*/ 98 w 137"/>
                <a:gd name="T17" fmla="*/ 11 h 83"/>
                <a:gd name="T18" fmla="*/ 90 w 137"/>
                <a:gd name="T19" fmla="*/ 3 h 83"/>
                <a:gd name="T20" fmla="*/ 86 w 137"/>
                <a:gd name="T21" fmla="*/ 0 h 83"/>
                <a:gd name="T22" fmla="*/ 82 w 137"/>
                <a:gd name="T23" fmla="*/ 4 h 83"/>
                <a:gd name="T24" fmla="*/ 73 w 137"/>
                <a:gd name="T25" fmla="*/ 7 h 83"/>
                <a:gd name="T26" fmla="*/ 69 w 137"/>
                <a:gd name="T27" fmla="*/ 8 h 83"/>
                <a:gd name="T28" fmla="*/ 64 w 137"/>
                <a:gd name="T29" fmla="*/ 11 h 83"/>
                <a:gd name="T30" fmla="*/ 56 w 137"/>
                <a:gd name="T31" fmla="*/ 7 h 83"/>
                <a:gd name="T32" fmla="*/ 45 w 137"/>
                <a:gd name="T33" fmla="*/ 4 h 83"/>
                <a:gd name="T34" fmla="*/ 37 w 137"/>
                <a:gd name="T35" fmla="*/ 4 h 83"/>
                <a:gd name="T36" fmla="*/ 34 w 137"/>
                <a:gd name="T37" fmla="*/ 7 h 83"/>
                <a:gd name="T38" fmla="*/ 29 w 137"/>
                <a:gd name="T39" fmla="*/ 11 h 83"/>
                <a:gd name="T40" fmla="*/ 24 w 137"/>
                <a:gd name="T41" fmla="*/ 12 h 83"/>
                <a:gd name="T42" fmla="*/ 24 w 137"/>
                <a:gd name="T43" fmla="*/ 16 h 83"/>
                <a:gd name="T44" fmla="*/ 18 w 137"/>
                <a:gd name="T45" fmla="*/ 27 h 83"/>
                <a:gd name="T46" fmla="*/ 14 w 137"/>
                <a:gd name="T47" fmla="*/ 33 h 83"/>
                <a:gd name="T48" fmla="*/ 10 w 137"/>
                <a:gd name="T49" fmla="*/ 35 h 83"/>
                <a:gd name="T50" fmla="*/ 6 w 137"/>
                <a:gd name="T51" fmla="*/ 37 h 83"/>
                <a:gd name="T52" fmla="*/ 3 w 137"/>
                <a:gd name="T53" fmla="*/ 37 h 83"/>
                <a:gd name="T54" fmla="*/ 1 w 137"/>
                <a:gd name="T55" fmla="*/ 39 h 83"/>
                <a:gd name="T56" fmla="*/ 5 w 137"/>
                <a:gd name="T57" fmla="*/ 43 h 83"/>
                <a:gd name="T58" fmla="*/ 9 w 137"/>
                <a:gd name="T59" fmla="*/ 47 h 83"/>
                <a:gd name="T60" fmla="*/ 14 w 137"/>
                <a:gd name="T61" fmla="*/ 55 h 83"/>
                <a:gd name="T62" fmla="*/ 18 w 137"/>
                <a:gd name="T63" fmla="*/ 57 h 83"/>
                <a:gd name="T64" fmla="*/ 18 w 137"/>
                <a:gd name="T65" fmla="*/ 60 h 83"/>
                <a:gd name="T66" fmla="*/ 20 w 137"/>
                <a:gd name="T67" fmla="*/ 64 h 83"/>
                <a:gd name="T68" fmla="*/ 29 w 137"/>
                <a:gd name="T69" fmla="*/ 68 h 83"/>
                <a:gd name="T70" fmla="*/ 36 w 137"/>
                <a:gd name="T71" fmla="*/ 64 h 83"/>
                <a:gd name="T72" fmla="*/ 33 w 137"/>
                <a:gd name="T73" fmla="*/ 68 h 83"/>
                <a:gd name="T74" fmla="*/ 37 w 137"/>
                <a:gd name="T75" fmla="*/ 73 h 83"/>
                <a:gd name="T76" fmla="*/ 41 w 137"/>
                <a:gd name="T77" fmla="*/ 77 h 83"/>
                <a:gd name="T78" fmla="*/ 41 w 137"/>
                <a:gd name="T79" fmla="*/ 81 h 83"/>
                <a:gd name="T80" fmla="*/ 50 w 137"/>
                <a:gd name="T81" fmla="*/ 79 h 83"/>
                <a:gd name="T82" fmla="*/ 62 w 137"/>
                <a:gd name="T83" fmla="*/ 81 h 83"/>
                <a:gd name="T84" fmla="*/ 72 w 137"/>
                <a:gd name="T85" fmla="*/ 81 h 83"/>
                <a:gd name="T86" fmla="*/ 80 w 137"/>
                <a:gd name="T87" fmla="*/ 83 h 83"/>
                <a:gd name="T88" fmla="*/ 86 w 137"/>
                <a:gd name="T89" fmla="*/ 77 h 83"/>
                <a:gd name="T90" fmla="*/ 98 w 137"/>
                <a:gd name="T91" fmla="*/ 75 h 83"/>
                <a:gd name="T92" fmla="*/ 103 w 137"/>
                <a:gd name="T93" fmla="*/ 75 h 83"/>
                <a:gd name="T94" fmla="*/ 111 w 137"/>
                <a:gd name="T95" fmla="*/ 77 h 83"/>
                <a:gd name="T96" fmla="*/ 121 w 137"/>
                <a:gd name="T97" fmla="*/ 81 h 83"/>
                <a:gd name="T98" fmla="*/ 123 w 137"/>
                <a:gd name="T99" fmla="*/ 77 h 83"/>
                <a:gd name="T100" fmla="*/ 123 w 137"/>
                <a:gd name="T101" fmla="*/ 71 h 83"/>
                <a:gd name="T102" fmla="*/ 126 w 137"/>
                <a:gd name="T103" fmla="*/ 65 h 83"/>
                <a:gd name="T104" fmla="*/ 125 w 137"/>
                <a:gd name="T105" fmla="*/ 65 h 83"/>
                <a:gd name="T106" fmla="*/ 125 w 137"/>
                <a:gd name="T107" fmla="*/ 60 h 83"/>
                <a:gd name="T108" fmla="*/ 126 w 137"/>
                <a:gd name="T109" fmla="*/ 60 h 83"/>
                <a:gd name="T110" fmla="*/ 130 w 137"/>
                <a:gd name="T111" fmla="*/ 64 h 83"/>
                <a:gd name="T112" fmla="*/ 137 w 137"/>
                <a:gd name="T113" fmla="*/ 57 h 83"/>
                <a:gd name="T114" fmla="*/ 134 w 137"/>
                <a:gd name="T115" fmla="*/ 52 h 83"/>
                <a:gd name="T116" fmla="*/ 133 w 137"/>
                <a:gd name="T117" fmla="*/ 51 h 83"/>
                <a:gd name="T118" fmla="*/ 133 w 137"/>
                <a:gd name="T119" fmla="*/ 51 h 83"/>
                <a:gd name="T120" fmla="*/ 133 w 137"/>
                <a:gd name="T121" fmla="*/ 5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83">
                  <a:moveTo>
                    <a:pt x="133" y="51"/>
                  </a:moveTo>
                  <a:lnTo>
                    <a:pt x="129" y="51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3" y="55"/>
                  </a:lnTo>
                  <a:lnTo>
                    <a:pt x="121" y="55"/>
                  </a:lnTo>
                  <a:lnTo>
                    <a:pt x="117" y="52"/>
                  </a:lnTo>
                  <a:lnTo>
                    <a:pt x="115" y="51"/>
                  </a:lnTo>
                  <a:lnTo>
                    <a:pt x="114" y="49"/>
                  </a:lnTo>
                  <a:lnTo>
                    <a:pt x="113" y="48"/>
                  </a:lnTo>
                  <a:lnTo>
                    <a:pt x="113" y="47"/>
                  </a:lnTo>
                  <a:lnTo>
                    <a:pt x="111" y="41"/>
                  </a:lnTo>
                  <a:lnTo>
                    <a:pt x="111" y="37"/>
                  </a:lnTo>
                  <a:lnTo>
                    <a:pt x="113" y="31"/>
                  </a:lnTo>
                  <a:lnTo>
                    <a:pt x="110" y="25"/>
                  </a:lnTo>
                  <a:lnTo>
                    <a:pt x="107" y="21"/>
                  </a:lnTo>
                  <a:lnTo>
                    <a:pt x="102" y="16"/>
                  </a:lnTo>
                  <a:lnTo>
                    <a:pt x="98" y="11"/>
                  </a:lnTo>
                  <a:lnTo>
                    <a:pt x="94" y="4"/>
                  </a:lnTo>
                  <a:lnTo>
                    <a:pt x="90" y="3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2" y="3"/>
                  </a:lnTo>
                  <a:lnTo>
                    <a:pt x="82" y="4"/>
                  </a:lnTo>
                  <a:lnTo>
                    <a:pt x="81" y="7"/>
                  </a:lnTo>
                  <a:lnTo>
                    <a:pt x="73" y="7"/>
                  </a:lnTo>
                  <a:lnTo>
                    <a:pt x="72" y="7"/>
                  </a:lnTo>
                  <a:lnTo>
                    <a:pt x="69" y="8"/>
                  </a:lnTo>
                  <a:lnTo>
                    <a:pt x="66" y="11"/>
                  </a:lnTo>
                  <a:lnTo>
                    <a:pt x="64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0" y="7"/>
                  </a:lnTo>
                  <a:lnTo>
                    <a:pt x="45" y="4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6" y="7"/>
                  </a:lnTo>
                  <a:lnTo>
                    <a:pt x="34" y="7"/>
                  </a:lnTo>
                  <a:lnTo>
                    <a:pt x="33" y="8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8" y="27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0" y="35"/>
                  </a:lnTo>
                  <a:lnTo>
                    <a:pt x="6" y="35"/>
                  </a:lnTo>
                  <a:lnTo>
                    <a:pt x="6" y="37"/>
                  </a:lnTo>
                  <a:lnTo>
                    <a:pt x="5" y="39"/>
                  </a:lnTo>
                  <a:lnTo>
                    <a:pt x="3" y="37"/>
                  </a:lnTo>
                  <a:lnTo>
                    <a:pt x="0" y="39"/>
                  </a:lnTo>
                  <a:lnTo>
                    <a:pt x="1" y="39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6" y="44"/>
                  </a:lnTo>
                  <a:lnTo>
                    <a:pt x="9" y="47"/>
                  </a:lnTo>
                  <a:lnTo>
                    <a:pt x="6" y="51"/>
                  </a:lnTo>
                  <a:lnTo>
                    <a:pt x="14" y="55"/>
                  </a:lnTo>
                  <a:lnTo>
                    <a:pt x="18" y="56"/>
                  </a:lnTo>
                  <a:lnTo>
                    <a:pt x="18" y="57"/>
                  </a:lnTo>
                  <a:lnTo>
                    <a:pt x="16" y="57"/>
                  </a:lnTo>
                  <a:lnTo>
                    <a:pt x="18" y="60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5" y="65"/>
                  </a:lnTo>
                  <a:lnTo>
                    <a:pt x="29" y="68"/>
                  </a:lnTo>
                  <a:lnTo>
                    <a:pt x="32" y="65"/>
                  </a:lnTo>
                  <a:lnTo>
                    <a:pt x="36" y="64"/>
                  </a:lnTo>
                  <a:lnTo>
                    <a:pt x="37" y="68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7" y="73"/>
                  </a:lnTo>
                  <a:lnTo>
                    <a:pt x="41" y="75"/>
                  </a:lnTo>
                  <a:lnTo>
                    <a:pt x="41" y="77"/>
                  </a:lnTo>
                  <a:lnTo>
                    <a:pt x="38" y="79"/>
                  </a:lnTo>
                  <a:lnTo>
                    <a:pt x="41" y="81"/>
                  </a:lnTo>
                  <a:lnTo>
                    <a:pt x="45" y="81"/>
                  </a:lnTo>
                  <a:lnTo>
                    <a:pt x="50" y="79"/>
                  </a:lnTo>
                  <a:lnTo>
                    <a:pt x="56" y="81"/>
                  </a:lnTo>
                  <a:lnTo>
                    <a:pt x="62" y="81"/>
                  </a:lnTo>
                  <a:lnTo>
                    <a:pt x="66" y="81"/>
                  </a:lnTo>
                  <a:lnTo>
                    <a:pt x="72" y="81"/>
                  </a:lnTo>
                  <a:lnTo>
                    <a:pt x="77" y="83"/>
                  </a:lnTo>
                  <a:lnTo>
                    <a:pt x="80" y="83"/>
                  </a:lnTo>
                  <a:lnTo>
                    <a:pt x="82" y="81"/>
                  </a:lnTo>
                  <a:lnTo>
                    <a:pt x="86" y="77"/>
                  </a:lnTo>
                  <a:lnTo>
                    <a:pt x="93" y="75"/>
                  </a:lnTo>
                  <a:lnTo>
                    <a:pt x="98" y="75"/>
                  </a:lnTo>
                  <a:lnTo>
                    <a:pt x="99" y="73"/>
                  </a:lnTo>
                  <a:lnTo>
                    <a:pt x="103" y="75"/>
                  </a:lnTo>
                  <a:lnTo>
                    <a:pt x="107" y="77"/>
                  </a:lnTo>
                  <a:lnTo>
                    <a:pt x="111" y="77"/>
                  </a:lnTo>
                  <a:lnTo>
                    <a:pt x="117" y="81"/>
                  </a:lnTo>
                  <a:lnTo>
                    <a:pt x="121" y="81"/>
                  </a:lnTo>
                  <a:lnTo>
                    <a:pt x="123" y="81"/>
                  </a:lnTo>
                  <a:lnTo>
                    <a:pt x="123" y="77"/>
                  </a:lnTo>
                  <a:lnTo>
                    <a:pt x="123" y="77"/>
                  </a:lnTo>
                  <a:lnTo>
                    <a:pt x="123" y="71"/>
                  </a:lnTo>
                  <a:lnTo>
                    <a:pt x="125" y="69"/>
                  </a:lnTo>
                  <a:lnTo>
                    <a:pt x="126" y="65"/>
                  </a:lnTo>
                  <a:lnTo>
                    <a:pt x="125" y="68"/>
                  </a:lnTo>
                  <a:lnTo>
                    <a:pt x="125" y="65"/>
                  </a:lnTo>
                  <a:lnTo>
                    <a:pt x="125" y="61"/>
                  </a:lnTo>
                  <a:lnTo>
                    <a:pt x="125" y="60"/>
                  </a:lnTo>
                  <a:lnTo>
                    <a:pt x="126" y="57"/>
                  </a:lnTo>
                  <a:lnTo>
                    <a:pt x="126" y="60"/>
                  </a:lnTo>
                  <a:lnTo>
                    <a:pt x="126" y="64"/>
                  </a:lnTo>
                  <a:lnTo>
                    <a:pt x="130" y="64"/>
                  </a:lnTo>
                  <a:lnTo>
                    <a:pt x="134" y="61"/>
                  </a:lnTo>
                  <a:lnTo>
                    <a:pt x="137" y="57"/>
                  </a:lnTo>
                  <a:lnTo>
                    <a:pt x="137" y="55"/>
                  </a:lnTo>
                  <a:lnTo>
                    <a:pt x="134" y="52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0" name="Freeform 94"/>
            <p:cNvSpPr>
              <a:spLocks/>
            </p:cNvSpPr>
            <p:nvPr/>
          </p:nvSpPr>
          <p:spPr bwMode="auto">
            <a:xfrm>
              <a:off x="3646716" y="5405064"/>
              <a:ext cx="452309" cy="827180"/>
            </a:xfrm>
            <a:custGeom>
              <a:avLst/>
              <a:gdLst>
                <a:gd name="T0" fmla="*/ 30 w 53"/>
                <a:gd name="T1" fmla="*/ 80 h 93"/>
                <a:gd name="T2" fmla="*/ 34 w 53"/>
                <a:gd name="T3" fmla="*/ 76 h 93"/>
                <a:gd name="T4" fmla="*/ 38 w 53"/>
                <a:gd name="T5" fmla="*/ 70 h 93"/>
                <a:gd name="T6" fmla="*/ 34 w 53"/>
                <a:gd name="T7" fmla="*/ 70 h 93"/>
                <a:gd name="T8" fmla="*/ 33 w 53"/>
                <a:gd name="T9" fmla="*/ 66 h 93"/>
                <a:gd name="T10" fmla="*/ 34 w 53"/>
                <a:gd name="T11" fmla="*/ 62 h 93"/>
                <a:gd name="T12" fmla="*/ 38 w 53"/>
                <a:gd name="T13" fmla="*/ 57 h 93"/>
                <a:gd name="T14" fmla="*/ 34 w 53"/>
                <a:gd name="T15" fmla="*/ 52 h 93"/>
                <a:gd name="T16" fmla="*/ 34 w 53"/>
                <a:gd name="T17" fmla="*/ 48 h 93"/>
                <a:gd name="T18" fmla="*/ 34 w 53"/>
                <a:gd name="T19" fmla="*/ 47 h 93"/>
                <a:gd name="T20" fmla="*/ 38 w 53"/>
                <a:gd name="T21" fmla="*/ 44 h 93"/>
                <a:gd name="T22" fmla="*/ 40 w 53"/>
                <a:gd name="T23" fmla="*/ 40 h 93"/>
                <a:gd name="T24" fmla="*/ 40 w 53"/>
                <a:gd name="T25" fmla="*/ 36 h 93"/>
                <a:gd name="T26" fmla="*/ 42 w 53"/>
                <a:gd name="T27" fmla="*/ 35 h 93"/>
                <a:gd name="T28" fmla="*/ 42 w 53"/>
                <a:gd name="T29" fmla="*/ 29 h 93"/>
                <a:gd name="T30" fmla="*/ 42 w 53"/>
                <a:gd name="T31" fmla="*/ 21 h 93"/>
                <a:gd name="T32" fmla="*/ 45 w 53"/>
                <a:gd name="T33" fmla="*/ 19 h 93"/>
                <a:gd name="T34" fmla="*/ 52 w 53"/>
                <a:gd name="T35" fmla="*/ 12 h 93"/>
                <a:gd name="T36" fmla="*/ 49 w 53"/>
                <a:gd name="T37" fmla="*/ 9 h 93"/>
                <a:gd name="T38" fmla="*/ 48 w 53"/>
                <a:gd name="T39" fmla="*/ 5 h 93"/>
                <a:gd name="T40" fmla="*/ 44 w 53"/>
                <a:gd name="T41" fmla="*/ 4 h 93"/>
                <a:gd name="T42" fmla="*/ 40 w 53"/>
                <a:gd name="T43" fmla="*/ 4 h 93"/>
                <a:gd name="T44" fmla="*/ 36 w 53"/>
                <a:gd name="T45" fmla="*/ 5 h 93"/>
                <a:gd name="T46" fmla="*/ 30 w 53"/>
                <a:gd name="T47" fmla="*/ 5 h 93"/>
                <a:gd name="T48" fmla="*/ 26 w 53"/>
                <a:gd name="T49" fmla="*/ 5 h 93"/>
                <a:gd name="T50" fmla="*/ 25 w 53"/>
                <a:gd name="T51" fmla="*/ 4 h 93"/>
                <a:gd name="T52" fmla="*/ 25 w 53"/>
                <a:gd name="T53" fmla="*/ 3 h 93"/>
                <a:gd name="T54" fmla="*/ 22 w 53"/>
                <a:gd name="T55" fmla="*/ 3 h 93"/>
                <a:gd name="T56" fmla="*/ 17 w 53"/>
                <a:gd name="T57" fmla="*/ 4 h 93"/>
                <a:gd name="T58" fmla="*/ 16 w 53"/>
                <a:gd name="T59" fmla="*/ 5 h 93"/>
                <a:gd name="T60" fmla="*/ 16 w 53"/>
                <a:gd name="T61" fmla="*/ 9 h 93"/>
                <a:gd name="T62" fmla="*/ 16 w 53"/>
                <a:gd name="T63" fmla="*/ 17 h 93"/>
                <a:gd name="T64" fmla="*/ 16 w 53"/>
                <a:gd name="T65" fmla="*/ 25 h 93"/>
                <a:gd name="T66" fmla="*/ 13 w 53"/>
                <a:gd name="T67" fmla="*/ 29 h 93"/>
                <a:gd name="T68" fmla="*/ 9 w 53"/>
                <a:gd name="T69" fmla="*/ 47 h 93"/>
                <a:gd name="T70" fmla="*/ 4 w 53"/>
                <a:gd name="T71" fmla="*/ 49 h 93"/>
                <a:gd name="T72" fmla="*/ 3 w 53"/>
                <a:gd name="T73" fmla="*/ 57 h 93"/>
                <a:gd name="T74" fmla="*/ 3 w 53"/>
                <a:gd name="T75" fmla="*/ 62 h 93"/>
                <a:gd name="T76" fmla="*/ 5 w 53"/>
                <a:gd name="T77" fmla="*/ 61 h 93"/>
                <a:gd name="T78" fmla="*/ 9 w 53"/>
                <a:gd name="T79" fmla="*/ 60 h 93"/>
                <a:gd name="T80" fmla="*/ 8 w 53"/>
                <a:gd name="T81" fmla="*/ 62 h 93"/>
                <a:gd name="T82" fmla="*/ 4 w 53"/>
                <a:gd name="T83" fmla="*/ 66 h 93"/>
                <a:gd name="T84" fmla="*/ 12 w 53"/>
                <a:gd name="T85" fmla="*/ 65 h 93"/>
                <a:gd name="T86" fmla="*/ 12 w 53"/>
                <a:gd name="T87" fmla="*/ 69 h 93"/>
                <a:gd name="T88" fmla="*/ 12 w 53"/>
                <a:gd name="T89" fmla="*/ 70 h 93"/>
                <a:gd name="T90" fmla="*/ 9 w 53"/>
                <a:gd name="T91" fmla="*/ 78 h 93"/>
                <a:gd name="T92" fmla="*/ 8 w 53"/>
                <a:gd name="T93" fmla="*/ 88 h 93"/>
                <a:gd name="T94" fmla="*/ 8 w 53"/>
                <a:gd name="T95" fmla="*/ 93 h 93"/>
                <a:gd name="T96" fmla="*/ 19 w 53"/>
                <a:gd name="T97" fmla="*/ 92 h 93"/>
                <a:gd name="T98" fmla="*/ 26 w 53"/>
                <a:gd name="T99" fmla="*/ 92 h 93"/>
                <a:gd name="T100" fmla="*/ 29 w 53"/>
                <a:gd name="T101" fmla="*/ 86 h 93"/>
                <a:gd name="T102" fmla="*/ 29 w 53"/>
                <a:gd name="T103" fmla="*/ 82 h 93"/>
                <a:gd name="T104" fmla="*/ 29 w 53"/>
                <a:gd name="T105" fmla="*/ 82 h 93"/>
                <a:gd name="T106" fmla="*/ 29 w 53"/>
                <a:gd name="T107" fmla="*/ 82 h 93"/>
                <a:gd name="T108" fmla="*/ 29 w 53"/>
                <a:gd name="T109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" h="93">
                  <a:moveTo>
                    <a:pt x="29" y="82"/>
                  </a:moveTo>
                  <a:lnTo>
                    <a:pt x="30" y="80"/>
                  </a:lnTo>
                  <a:lnTo>
                    <a:pt x="32" y="78"/>
                  </a:lnTo>
                  <a:lnTo>
                    <a:pt x="34" y="76"/>
                  </a:lnTo>
                  <a:lnTo>
                    <a:pt x="36" y="74"/>
                  </a:lnTo>
                  <a:lnTo>
                    <a:pt x="38" y="70"/>
                  </a:lnTo>
                  <a:lnTo>
                    <a:pt x="36" y="70"/>
                  </a:lnTo>
                  <a:lnTo>
                    <a:pt x="34" y="70"/>
                  </a:lnTo>
                  <a:lnTo>
                    <a:pt x="32" y="66"/>
                  </a:lnTo>
                  <a:lnTo>
                    <a:pt x="33" y="66"/>
                  </a:lnTo>
                  <a:lnTo>
                    <a:pt x="32" y="65"/>
                  </a:lnTo>
                  <a:lnTo>
                    <a:pt x="34" y="62"/>
                  </a:lnTo>
                  <a:lnTo>
                    <a:pt x="34" y="61"/>
                  </a:lnTo>
                  <a:lnTo>
                    <a:pt x="38" y="57"/>
                  </a:lnTo>
                  <a:lnTo>
                    <a:pt x="36" y="53"/>
                  </a:lnTo>
                  <a:lnTo>
                    <a:pt x="34" y="52"/>
                  </a:lnTo>
                  <a:lnTo>
                    <a:pt x="34" y="49"/>
                  </a:lnTo>
                  <a:lnTo>
                    <a:pt x="34" y="48"/>
                  </a:lnTo>
                  <a:lnTo>
                    <a:pt x="30" y="47"/>
                  </a:lnTo>
                  <a:lnTo>
                    <a:pt x="34" y="47"/>
                  </a:lnTo>
                  <a:lnTo>
                    <a:pt x="36" y="47"/>
                  </a:lnTo>
                  <a:lnTo>
                    <a:pt x="38" y="44"/>
                  </a:lnTo>
                  <a:lnTo>
                    <a:pt x="40" y="43"/>
                  </a:lnTo>
                  <a:lnTo>
                    <a:pt x="40" y="40"/>
                  </a:lnTo>
                  <a:lnTo>
                    <a:pt x="40" y="39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2" y="35"/>
                  </a:lnTo>
                  <a:lnTo>
                    <a:pt x="42" y="32"/>
                  </a:lnTo>
                  <a:lnTo>
                    <a:pt x="42" y="29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4" y="19"/>
                  </a:lnTo>
                  <a:lnTo>
                    <a:pt x="45" y="19"/>
                  </a:lnTo>
                  <a:lnTo>
                    <a:pt x="49" y="16"/>
                  </a:lnTo>
                  <a:lnTo>
                    <a:pt x="52" y="12"/>
                  </a:lnTo>
                  <a:lnTo>
                    <a:pt x="53" y="9"/>
                  </a:lnTo>
                  <a:lnTo>
                    <a:pt x="49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6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21" y="3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2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16" y="25"/>
                  </a:lnTo>
                  <a:lnTo>
                    <a:pt x="16" y="27"/>
                  </a:lnTo>
                  <a:lnTo>
                    <a:pt x="13" y="29"/>
                  </a:lnTo>
                  <a:lnTo>
                    <a:pt x="12" y="39"/>
                  </a:lnTo>
                  <a:lnTo>
                    <a:pt x="9" y="47"/>
                  </a:lnTo>
                  <a:lnTo>
                    <a:pt x="5" y="49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3" y="57"/>
                  </a:lnTo>
                  <a:lnTo>
                    <a:pt x="0" y="61"/>
                  </a:lnTo>
                  <a:lnTo>
                    <a:pt x="3" y="62"/>
                  </a:lnTo>
                  <a:lnTo>
                    <a:pt x="4" y="62"/>
                  </a:lnTo>
                  <a:lnTo>
                    <a:pt x="5" y="61"/>
                  </a:lnTo>
                  <a:lnTo>
                    <a:pt x="9" y="57"/>
                  </a:lnTo>
                  <a:lnTo>
                    <a:pt x="9" y="60"/>
                  </a:lnTo>
                  <a:lnTo>
                    <a:pt x="9" y="61"/>
                  </a:lnTo>
                  <a:lnTo>
                    <a:pt x="8" y="62"/>
                  </a:lnTo>
                  <a:lnTo>
                    <a:pt x="5" y="62"/>
                  </a:lnTo>
                  <a:lnTo>
                    <a:pt x="4" y="66"/>
                  </a:lnTo>
                  <a:lnTo>
                    <a:pt x="9" y="66"/>
                  </a:lnTo>
                  <a:lnTo>
                    <a:pt x="12" y="65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9" y="66"/>
                  </a:lnTo>
                  <a:lnTo>
                    <a:pt x="12" y="70"/>
                  </a:lnTo>
                  <a:lnTo>
                    <a:pt x="9" y="76"/>
                  </a:lnTo>
                  <a:lnTo>
                    <a:pt x="9" y="78"/>
                  </a:lnTo>
                  <a:lnTo>
                    <a:pt x="9" y="82"/>
                  </a:lnTo>
                  <a:lnTo>
                    <a:pt x="8" y="88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13" y="92"/>
                  </a:lnTo>
                  <a:lnTo>
                    <a:pt x="19" y="92"/>
                  </a:lnTo>
                  <a:lnTo>
                    <a:pt x="25" y="93"/>
                  </a:lnTo>
                  <a:lnTo>
                    <a:pt x="26" y="92"/>
                  </a:lnTo>
                  <a:lnTo>
                    <a:pt x="29" y="89"/>
                  </a:lnTo>
                  <a:lnTo>
                    <a:pt x="29" y="86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lnTo>
                    <a:pt x="29" y="82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" name="Freeform 95"/>
            <p:cNvSpPr>
              <a:spLocks/>
            </p:cNvSpPr>
            <p:nvPr/>
          </p:nvSpPr>
          <p:spPr bwMode="auto">
            <a:xfrm>
              <a:off x="5626621" y="4533419"/>
              <a:ext cx="605920" cy="284622"/>
            </a:xfrm>
            <a:custGeom>
              <a:avLst/>
              <a:gdLst>
                <a:gd name="T0" fmla="*/ 63 w 71"/>
                <a:gd name="T1" fmla="*/ 13 h 32"/>
                <a:gd name="T2" fmla="*/ 59 w 71"/>
                <a:gd name="T3" fmla="*/ 14 h 32"/>
                <a:gd name="T4" fmla="*/ 52 w 71"/>
                <a:gd name="T5" fmla="*/ 10 h 32"/>
                <a:gd name="T6" fmla="*/ 52 w 71"/>
                <a:gd name="T7" fmla="*/ 7 h 32"/>
                <a:gd name="T8" fmla="*/ 52 w 71"/>
                <a:gd name="T9" fmla="*/ 3 h 32"/>
                <a:gd name="T10" fmla="*/ 49 w 71"/>
                <a:gd name="T11" fmla="*/ 1 h 32"/>
                <a:gd name="T12" fmla="*/ 40 w 71"/>
                <a:gd name="T13" fmla="*/ 0 h 32"/>
                <a:gd name="T14" fmla="*/ 36 w 71"/>
                <a:gd name="T15" fmla="*/ 0 h 32"/>
                <a:gd name="T16" fmla="*/ 36 w 71"/>
                <a:gd name="T17" fmla="*/ 1 h 32"/>
                <a:gd name="T18" fmla="*/ 28 w 71"/>
                <a:gd name="T19" fmla="*/ 3 h 32"/>
                <a:gd name="T20" fmla="*/ 23 w 71"/>
                <a:gd name="T21" fmla="*/ 3 h 32"/>
                <a:gd name="T22" fmla="*/ 19 w 71"/>
                <a:gd name="T23" fmla="*/ 5 h 32"/>
                <a:gd name="T24" fmla="*/ 15 w 71"/>
                <a:gd name="T25" fmla="*/ 3 h 32"/>
                <a:gd name="T26" fmla="*/ 18 w 71"/>
                <a:gd name="T27" fmla="*/ 5 h 32"/>
                <a:gd name="T28" fmla="*/ 8 w 71"/>
                <a:gd name="T29" fmla="*/ 14 h 32"/>
                <a:gd name="T30" fmla="*/ 4 w 71"/>
                <a:gd name="T31" fmla="*/ 18 h 32"/>
                <a:gd name="T32" fmla="*/ 2 w 71"/>
                <a:gd name="T33" fmla="*/ 24 h 32"/>
                <a:gd name="T34" fmla="*/ 4 w 71"/>
                <a:gd name="T35" fmla="*/ 26 h 32"/>
                <a:gd name="T36" fmla="*/ 6 w 71"/>
                <a:gd name="T37" fmla="*/ 22 h 32"/>
                <a:gd name="T38" fmla="*/ 10 w 71"/>
                <a:gd name="T39" fmla="*/ 22 h 32"/>
                <a:gd name="T40" fmla="*/ 14 w 71"/>
                <a:gd name="T41" fmla="*/ 24 h 32"/>
                <a:gd name="T42" fmla="*/ 15 w 71"/>
                <a:gd name="T43" fmla="*/ 30 h 32"/>
                <a:gd name="T44" fmla="*/ 22 w 71"/>
                <a:gd name="T45" fmla="*/ 32 h 32"/>
                <a:gd name="T46" fmla="*/ 28 w 71"/>
                <a:gd name="T47" fmla="*/ 30 h 32"/>
                <a:gd name="T48" fmla="*/ 32 w 71"/>
                <a:gd name="T49" fmla="*/ 26 h 32"/>
                <a:gd name="T50" fmla="*/ 35 w 71"/>
                <a:gd name="T51" fmla="*/ 22 h 32"/>
                <a:gd name="T52" fmla="*/ 39 w 71"/>
                <a:gd name="T53" fmla="*/ 28 h 32"/>
                <a:gd name="T54" fmla="*/ 44 w 71"/>
                <a:gd name="T55" fmla="*/ 32 h 32"/>
                <a:gd name="T56" fmla="*/ 45 w 71"/>
                <a:gd name="T57" fmla="*/ 28 h 32"/>
                <a:gd name="T58" fmla="*/ 48 w 71"/>
                <a:gd name="T59" fmla="*/ 24 h 32"/>
                <a:gd name="T60" fmla="*/ 48 w 71"/>
                <a:gd name="T61" fmla="*/ 20 h 32"/>
                <a:gd name="T62" fmla="*/ 52 w 71"/>
                <a:gd name="T63" fmla="*/ 22 h 32"/>
                <a:gd name="T64" fmla="*/ 53 w 71"/>
                <a:gd name="T65" fmla="*/ 24 h 32"/>
                <a:gd name="T66" fmla="*/ 57 w 71"/>
                <a:gd name="T67" fmla="*/ 24 h 32"/>
                <a:gd name="T68" fmla="*/ 61 w 71"/>
                <a:gd name="T69" fmla="*/ 24 h 32"/>
                <a:gd name="T70" fmla="*/ 59 w 71"/>
                <a:gd name="T71" fmla="*/ 20 h 32"/>
                <a:gd name="T72" fmla="*/ 65 w 71"/>
                <a:gd name="T73" fmla="*/ 20 h 32"/>
                <a:gd name="T74" fmla="*/ 65 w 71"/>
                <a:gd name="T75" fmla="*/ 16 h 32"/>
                <a:gd name="T76" fmla="*/ 71 w 71"/>
                <a:gd name="T77" fmla="*/ 16 h 32"/>
                <a:gd name="T78" fmla="*/ 65 w 71"/>
                <a:gd name="T79" fmla="*/ 13 h 32"/>
                <a:gd name="T80" fmla="*/ 65 w 71"/>
                <a:gd name="T81" fmla="*/ 13 h 32"/>
                <a:gd name="T82" fmla="*/ 65 w 71"/>
                <a:gd name="T83" fmla="*/ 13 h 32"/>
                <a:gd name="T84" fmla="*/ 65 w 71"/>
                <a:gd name="T85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" h="32">
                  <a:moveTo>
                    <a:pt x="65" y="13"/>
                  </a:moveTo>
                  <a:lnTo>
                    <a:pt x="63" y="13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6" y="13"/>
                  </a:lnTo>
                  <a:lnTo>
                    <a:pt x="52" y="10"/>
                  </a:lnTo>
                  <a:lnTo>
                    <a:pt x="53" y="9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3" y="3"/>
                  </a:lnTo>
                  <a:lnTo>
                    <a:pt x="49" y="1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6" y="1"/>
                  </a:lnTo>
                  <a:lnTo>
                    <a:pt x="32" y="1"/>
                  </a:lnTo>
                  <a:lnTo>
                    <a:pt x="28" y="3"/>
                  </a:lnTo>
                  <a:lnTo>
                    <a:pt x="26" y="1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8" y="5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4" y="28"/>
                  </a:lnTo>
                  <a:lnTo>
                    <a:pt x="15" y="30"/>
                  </a:lnTo>
                  <a:lnTo>
                    <a:pt x="18" y="32"/>
                  </a:lnTo>
                  <a:lnTo>
                    <a:pt x="22" y="32"/>
                  </a:lnTo>
                  <a:lnTo>
                    <a:pt x="27" y="30"/>
                  </a:lnTo>
                  <a:lnTo>
                    <a:pt x="28" y="30"/>
                  </a:lnTo>
                  <a:lnTo>
                    <a:pt x="31" y="28"/>
                  </a:lnTo>
                  <a:lnTo>
                    <a:pt x="32" y="26"/>
                  </a:lnTo>
                  <a:lnTo>
                    <a:pt x="31" y="24"/>
                  </a:lnTo>
                  <a:lnTo>
                    <a:pt x="35" y="22"/>
                  </a:lnTo>
                  <a:lnTo>
                    <a:pt x="36" y="24"/>
                  </a:lnTo>
                  <a:lnTo>
                    <a:pt x="39" y="28"/>
                  </a:lnTo>
                  <a:lnTo>
                    <a:pt x="43" y="30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5" y="28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9" y="20"/>
                  </a:lnTo>
                  <a:lnTo>
                    <a:pt x="52" y="22"/>
                  </a:lnTo>
                  <a:lnTo>
                    <a:pt x="52" y="24"/>
                  </a:lnTo>
                  <a:lnTo>
                    <a:pt x="53" y="24"/>
                  </a:lnTo>
                  <a:lnTo>
                    <a:pt x="56" y="24"/>
                  </a:lnTo>
                  <a:lnTo>
                    <a:pt x="57" y="24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59" y="22"/>
                  </a:lnTo>
                  <a:lnTo>
                    <a:pt x="59" y="20"/>
                  </a:lnTo>
                  <a:lnTo>
                    <a:pt x="61" y="18"/>
                  </a:lnTo>
                  <a:lnTo>
                    <a:pt x="65" y="20"/>
                  </a:lnTo>
                  <a:lnTo>
                    <a:pt x="65" y="18"/>
                  </a:lnTo>
                  <a:lnTo>
                    <a:pt x="65" y="16"/>
                  </a:lnTo>
                  <a:lnTo>
                    <a:pt x="65" y="14"/>
                  </a:lnTo>
                  <a:lnTo>
                    <a:pt x="71" y="16"/>
                  </a:lnTo>
                  <a:lnTo>
                    <a:pt x="67" y="14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7030A0"/>
            </a:solidFill>
            <a:ln w="952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96"/>
            <p:cNvSpPr>
              <a:spLocks/>
            </p:cNvSpPr>
            <p:nvPr/>
          </p:nvSpPr>
          <p:spPr bwMode="auto">
            <a:xfrm>
              <a:off x="6539770" y="4657940"/>
              <a:ext cx="392560" cy="231251"/>
            </a:xfrm>
            <a:custGeom>
              <a:avLst/>
              <a:gdLst>
                <a:gd name="T0" fmla="*/ 5 w 35"/>
                <a:gd name="T1" fmla="*/ 19 h 19"/>
                <a:gd name="T2" fmla="*/ 6 w 35"/>
                <a:gd name="T3" fmla="*/ 19 h 19"/>
                <a:gd name="T4" fmla="*/ 7 w 35"/>
                <a:gd name="T5" fmla="*/ 19 h 19"/>
                <a:gd name="T6" fmla="*/ 9 w 35"/>
                <a:gd name="T7" fmla="*/ 19 h 19"/>
                <a:gd name="T8" fmla="*/ 10 w 35"/>
                <a:gd name="T9" fmla="*/ 19 h 19"/>
                <a:gd name="T10" fmla="*/ 13 w 35"/>
                <a:gd name="T11" fmla="*/ 16 h 19"/>
                <a:gd name="T12" fmla="*/ 16 w 35"/>
                <a:gd name="T13" fmla="*/ 17 h 19"/>
                <a:gd name="T14" fmla="*/ 17 w 35"/>
                <a:gd name="T15" fmla="*/ 18 h 19"/>
                <a:gd name="T16" fmla="*/ 19 w 35"/>
                <a:gd name="T17" fmla="*/ 19 h 19"/>
                <a:gd name="T18" fmla="*/ 19 w 35"/>
                <a:gd name="T19" fmla="*/ 19 h 19"/>
                <a:gd name="T20" fmla="*/ 20 w 35"/>
                <a:gd name="T21" fmla="*/ 19 h 19"/>
                <a:gd name="T22" fmla="*/ 20 w 35"/>
                <a:gd name="T23" fmla="*/ 19 h 19"/>
                <a:gd name="T24" fmla="*/ 22 w 35"/>
                <a:gd name="T25" fmla="*/ 19 h 19"/>
                <a:gd name="T26" fmla="*/ 22 w 35"/>
                <a:gd name="T27" fmla="*/ 18 h 19"/>
                <a:gd name="T28" fmla="*/ 22 w 35"/>
                <a:gd name="T29" fmla="*/ 16 h 19"/>
                <a:gd name="T30" fmla="*/ 20 w 35"/>
                <a:gd name="T31" fmla="*/ 16 h 19"/>
                <a:gd name="T32" fmla="*/ 23 w 35"/>
                <a:gd name="T33" fmla="*/ 15 h 19"/>
                <a:gd name="T34" fmla="*/ 23 w 35"/>
                <a:gd name="T35" fmla="*/ 14 h 19"/>
                <a:gd name="T36" fmla="*/ 25 w 35"/>
                <a:gd name="T37" fmla="*/ 13 h 19"/>
                <a:gd name="T38" fmla="*/ 25 w 35"/>
                <a:gd name="T39" fmla="*/ 10 h 19"/>
                <a:gd name="T40" fmla="*/ 26 w 35"/>
                <a:gd name="T41" fmla="*/ 9 h 19"/>
                <a:gd name="T42" fmla="*/ 27 w 35"/>
                <a:gd name="T43" fmla="*/ 9 h 19"/>
                <a:gd name="T44" fmla="*/ 29 w 35"/>
                <a:gd name="T45" fmla="*/ 7 h 19"/>
                <a:gd name="T46" fmla="*/ 30 w 35"/>
                <a:gd name="T47" fmla="*/ 6 h 19"/>
                <a:gd name="T48" fmla="*/ 32 w 35"/>
                <a:gd name="T49" fmla="*/ 6 h 19"/>
                <a:gd name="T50" fmla="*/ 31 w 35"/>
                <a:gd name="T51" fmla="*/ 5 h 19"/>
                <a:gd name="T52" fmla="*/ 32 w 35"/>
                <a:gd name="T53" fmla="*/ 4 h 19"/>
                <a:gd name="T54" fmla="*/ 35 w 35"/>
                <a:gd name="T55" fmla="*/ 6 h 19"/>
                <a:gd name="T56" fmla="*/ 30 w 35"/>
                <a:gd name="T57" fmla="*/ 0 h 19"/>
                <a:gd name="T58" fmla="*/ 29 w 35"/>
                <a:gd name="T59" fmla="*/ 0 h 19"/>
                <a:gd name="T60" fmla="*/ 27 w 35"/>
                <a:gd name="T61" fmla="*/ 1 h 19"/>
                <a:gd name="T62" fmla="*/ 27 w 35"/>
                <a:gd name="T63" fmla="*/ 2 h 19"/>
                <a:gd name="T64" fmla="*/ 26 w 35"/>
                <a:gd name="T65" fmla="*/ 1 h 19"/>
                <a:gd name="T66" fmla="*/ 25 w 35"/>
                <a:gd name="T67" fmla="*/ 3 h 19"/>
                <a:gd name="T68" fmla="*/ 23 w 35"/>
                <a:gd name="T69" fmla="*/ 3 h 19"/>
                <a:gd name="T70" fmla="*/ 22 w 35"/>
                <a:gd name="T71" fmla="*/ 3 h 19"/>
                <a:gd name="T72" fmla="*/ 19 w 35"/>
                <a:gd name="T73" fmla="*/ 3 h 19"/>
                <a:gd name="T74" fmla="*/ 17 w 35"/>
                <a:gd name="T75" fmla="*/ 3 h 19"/>
                <a:gd name="T76" fmla="*/ 13 w 35"/>
                <a:gd name="T77" fmla="*/ 6 h 19"/>
                <a:gd name="T78" fmla="*/ 9 w 35"/>
                <a:gd name="T79" fmla="*/ 6 h 19"/>
                <a:gd name="T80" fmla="*/ 5 w 35"/>
                <a:gd name="T81" fmla="*/ 4 h 19"/>
                <a:gd name="T82" fmla="*/ 3 w 35"/>
                <a:gd name="T83" fmla="*/ 4 h 19"/>
                <a:gd name="T84" fmla="*/ 2 w 35"/>
                <a:gd name="T85" fmla="*/ 6 h 19"/>
                <a:gd name="T86" fmla="*/ 0 w 35"/>
                <a:gd name="T87" fmla="*/ 7 h 19"/>
                <a:gd name="T88" fmla="*/ 3 w 35"/>
                <a:gd name="T89" fmla="*/ 9 h 19"/>
                <a:gd name="T90" fmla="*/ 2 w 35"/>
                <a:gd name="T91" fmla="*/ 12 h 19"/>
                <a:gd name="T92" fmla="*/ 3 w 35"/>
                <a:gd name="T93" fmla="*/ 13 h 19"/>
                <a:gd name="T94" fmla="*/ 3 w 35"/>
                <a:gd name="T95" fmla="*/ 14 h 19"/>
                <a:gd name="T96" fmla="*/ 1 w 35"/>
                <a:gd name="T97" fmla="*/ 15 h 19"/>
                <a:gd name="T98" fmla="*/ 4 w 35"/>
                <a:gd name="T99" fmla="*/ 18 h 19"/>
                <a:gd name="T100" fmla="*/ 3 w 35"/>
                <a:gd name="T101" fmla="*/ 19 h 19"/>
                <a:gd name="T102" fmla="*/ 5 w 35"/>
                <a:gd name="T10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" h="19">
                  <a:moveTo>
                    <a:pt x="5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3" name="Freeform 97"/>
            <p:cNvSpPr>
              <a:spLocks/>
            </p:cNvSpPr>
            <p:nvPr/>
          </p:nvSpPr>
          <p:spPr bwMode="auto">
            <a:xfrm>
              <a:off x="6070404" y="4319951"/>
              <a:ext cx="921676" cy="409139"/>
            </a:xfrm>
            <a:custGeom>
              <a:avLst/>
              <a:gdLst>
                <a:gd name="T0" fmla="*/ 27 w 108"/>
                <a:gd name="T1" fmla="*/ 37 h 46"/>
                <a:gd name="T2" fmla="*/ 32 w 108"/>
                <a:gd name="T3" fmla="*/ 37 h 46"/>
                <a:gd name="T4" fmla="*/ 37 w 108"/>
                <a:gd name="T5" fmla="*/ 34 h 46"/>
                <a:gd name="T6" fmla="*/ 40 w 108"/>
                <a:gd name="T7" fmla="*/ 38 h 46"/>
                <a:gd name="T8" fmla="*/ 53 w 108"/>
                <a:gd name="T9" fmla="*/ 44 h 46"/>
                <a:gd name="T10" fmla="*/ 59 w 108"/>
                <a:gd name="T11" fmla="*/ 44 h 46"/>
                <a:gd name="T12" fmla="*/ 67 w 108"/>
                <a:gd name="T13" fmla="*/ 46 h 46"/>
                <a:gd name="T14" fmla="*/ 77 w 108"/>
                <a:gd name="T15" fmla="*/ 42 h 46"/>
                <a:gd name="T16" fmla="*/ 84 w 108"/>
                <a:gd name="T17" fmla="*/ 42 h 46"/>
                <a:gd name="T18" fmla="*/ 88 w 108"/>
                <a:gd name="T19" fmla="*/ 42 h 46"/>
                <a:gd name="T20" fmla="*/ 90 w 108"/>
                <a:gd name="T21" fmla="*/ 41 h 46"/>
                <a:gd name="T22" fmla="*/ 93 w 108"/>
                <a:gd name="T23" fmla="*/ 38 h 46"/>
                <a:gd name="T24" fmla="*/ 98 w 108"/>
                <a:gd name="T25" fmla="*/ 37 h 46"/>
                <a:gd name="T26" fmla="*/ 98 w 108"/>
                <a:gd name="T27" fmla="*/ 29 h 46"/>
                <a:gd name="T28" fmla="*/ 101 w 108"/>
                <a:gd name="T29" fmla="*/ 25 h 46"/>
                <a:gd name="T30" fmla="*/ 101 w 108"/>
                <a:gd name="T31" fmla="*/ 24 h 46"/>
                <a:gd name="T32" fmla="*/ 105 w 108"/>
                <a:gd name="T33" fmla="*/ 25 h 46"/>
                <a:gd name="T34" fmla="*/ 106 w 108"/>
                <a:gd name="T35" fmla="*/ 20 h 46"/>
                <a:gd name="T36" fmla="*/ 105 w 108"/>
                <a:gd name="T37" fmla="*/ 16 h 46"/>
                <a:gd name="T38" fmla="*/ 105 w 108"/>
                <a:gd name="T39" fmla="*/ 11 h 46"/>
                <a:gd name="T40" fmla="*/ 102 w 108"/>
                <a:gd name="T41" fmla="*/ 7 h 46"/>
                <a:gd name="T42" fmla="*/ 101 w 108"/>
                <a:gd name="T43" fmla="*/ 4 h 46"/>
                <a:gd name="T44" fmla="*/ 94 w 108"/>
                <a:gd name="T45" fmla="*/ 4 h 46"/>
                <a:gd name="T46" fmla="*/ 89 w 108"/>
                <a:gd name="T47" fmla="*/ 4 h 46"/>
                <a:gd name="T48" fmla="*/ 81 w 108"/>
                <a:gd name="T49" fmla="*/ 0 h 46"/>
                <a:gd name="T50" fmla="*/ 76 w 108"/>
                <a:gd name="T51" fmla="*/ 3 h 46"/>
                <a:gd name="T52" fmla="*/ 74 w 108"/>
                <a:gd name="T53" fmla="*/ 7 h 46"/>
                <a:gd name="T54" fmla="*/ 71 w 108"/>
                <a:gd name="T55" fmla="*/ 8 h 46"/>
                <a:gd name="T56" fmla="*/ 63 w 108"/>
                <a:gd name="T57" fmla="*/ 7 h 46"/>
                <a:gd name="T58" fmla="*/ 59 w 108"/>
                <a:gd name="T59" fmla="*/ 3 h 46"/>
                <a:gd name="T60" fmla="*/ 59 w 108"/>
                <a:gd name="T61" fmla="*/ 4 h 46"/>
                <a:gd name="T62" fmla="*/ 59 w 108"/>
                <a:gd name="T63" fmla="*/ 8 h 46"/>
                <a:gd name="T64" fmla="*/ 57 w 108"/>
                <a:gd name="T65" fmla="*/ 8 h 46"/>
                <a:gd name="T66" fmla="*/ 55 w 108"/>
                <a:gd name="T67" fmla="*/ 11 h 46"/>
                <a:gd name="T68" fmla="*/ 51 w 108"/>
                <a:gd name="T69" fmla="*/ 13 h 46"/>
                <a:gd name="T70" fmla="*/ 47 w 108"/>
                <a:gd name="T71" fmla="*/ 17 h 46"/>
                <a:gd name="T72" fmla="*/ 48 w 108"/>
                <a:gd name="T73" fmla="*/ 20 h 46"/>
                <a:gd name="T74" fmla="*/ 49 w 108"/>
                <a:gd name="T75" fmla="*/ 24 h 46"/>
                <a:gd name="T76" fmla="*/ 49 w 108"/>
                <a:gd name="T77" fmla="*/ 27 h 46"/>
                <a:gd name="T78" fmla="*/ 45 w 108"/>
                <a:gd name="T79" fmla="*/ 25 h 46"/>
                <a:gd name="T80" fmla="*/ 44 w 108"/>
                <a:gd name="T81" fmla="*/ 25 h 46"/>
                <a:gd name="T82" fmla="*/ 41 w 108"/>
                <a:gd name="T83" fmla="*/ 25 h 46"/>
                <a:gd name="T84" fmla="*/ 37 w 108"/>
                <a:gd name="T85" fmla="*/ 25 h 46"/>
                <a:gd name="T86" fmla="*/ 28 w 108"/>
                <a:gd name="T87" fmla="*/ 27 h 46"/>
                <a:gd name="T88" fmla="*/ 24 w 108"/>
                <a:gd name="T89" fmla="*/ 29 h 46"/>
                <a:gd name="T90" fmla="*/ 20 w 108"/>
                <a:gd name="T91" fmla="*/ 27 h 46"/>
                <a:gd name="T92" fmla="*/ 17 w 108"/>
                <a:gd name="T93" fmla="*/ 27 h 46"/>
                <a:gd name="T94" fmla="*/ 11 w 108"/>
                <a:gd name="T95" fmla="*/ 29 h 46"/>
                <a:gd name="T96" fmla="*/ 9 w 108"/>
                <a:gd name="T97" fmla="*/ 31 h 46"/>
                <a:gd name="T98" fmla="*/ 5 w 108"/>
                <a:gd name="T99" fmla="*/ 27 h 46"/>
                <a:gd name="T100" fmla="*/ 1 w 108"/>
                <a:gd name="T101" fmla="*/ 27 h 46"/>
                <a:gd name="T102" fmla="*/ 1 w 108"/>
                <a:gd name="T103" fmla="*/ 29 h 46"/>
                <a:gd name="T104" fmla="*/ 1 w 108"/>
                <a:gd name="T105" fmla="*/ 33 h 46"/>
                <a:gd name="T106" fmla="*/ 4 w 108"/>
                <a:gd name="T107" fmla="*/ 37 h 46"/>
                <a:gd name="T108" fmla="*/ 9 w 108"/>
                <a:gd name="T109" fmla="*/ 38 h 46"/>
                <a:gd name="T110" fmla="*/ 13 w 108"/>
                <a:gd name="T111" fmla="*/ 37 h 46"/>
                <a:gd name="T112" fmla="*/ 19 w 108"/>
                <a:gd name="T113" fmla="*/ 40 h 46"/>
                <a:gd name="T114" fmla="*/ 24 w 108"/>
                <a:gd name="T115" fmla="*/ 37 h 46"/>
                <a:gd name="T116" fmla="*/ 24 w 108"/>
                <a:gd name="T117" fmla="*/ 37 h 46"/>
                <a:gd name="T118" fmla="*/ 24 w 108"/>
                <a:gd name="T119" fmla="*/ 37 h 46"/>
                <a:gd name="T120" fmla="*/ 24 w 108"/>
                <a:gd name="T121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46">
                  <a:moveTo>
                    <a:pt x="24" y="37"/>
                  </a:moveTo>
                  <a:lnTo>
                    <a:pt x="27" y="37"/>
                  </a:lnTo>
                  <a:lnTo>
                    <a:pt x="28" y="37"/>
                  </a:lnTo>
                  <a:lnTo>
                    <a:pt x="32" y="37"/>
                  </a:lnTo>
                  <a:lnTo>
                    <a:pt x="36" y="34"/>
                  </a:lnTo>
                  <a:lnTo>
                    <a:pt x="37" y="34"/>
                  </a:lnTo>
                  <a:lnTo>
                    <a:pt x="37" y="37"/>
                  </a:lnTo>
                  <a:lnTo>
                    <a:pt x="40" y="38"/>
                  </a:lnTo>
                  <a:lnTo>
                    <a:pt x="44" y="42"/>
                  </a:lnTo>
                  <a:lnTo>
                    <a:pt x="53" y="44"/>
                  </a:lnTo>
                  <a:lnTo>
                    <a:pt x="57" y="44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7" y="46"/>
                  </a:lnTo>
                  <a:lnTo>
                    <a:pt x="72" y="46"/>
                  </a:lnTo>
                  <a:lnTo>
                    <a:pt x="77" y="42"/>
                  </a:lnTo>
                  <a:lnTo>
                    <a:pt x="80" y="42"/>
                  </a:lnTo>
                  <a:lnTo>
                    <a:pt x="84" y="42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89" y="40"/>
                  </a:lnTo>
                  <a:lnTo>
                    <a:pt x="90" y="41"/>
                  </a:lnTo>
                  <a:lnTo>
                    <a:pt x="90" y="40"/>
                  </a:lnTo>
                  <a:lnTo>
                    <a:pt x="93" y="38"/>
                  </a:lnTo>
                  <a:lnTo>
                    <a:pt x="94" y="38"/>
                  </a:lnTo>
                  <a:lnTo>
                    <a:pt x="98" y="37"/>
                  </a:lnTo>
                  <a:lnTo>
                    <a:pt x="98" y="31"/>
                  </a:lnTo>
                  <a:lnTo>
                    <a:pt x="98" y="29"/>
                  </a:lnTo>
                  <a:lnTo>
                    <a:pt x="101" y="27"/>
                  </a:lnTo>
                  <a:lnTo>
                    <a:pt x="101" y="25"/>
                  </a:lnTo>
                  <a:lnTo>
                    <a:pt x="98" y="24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5" y="25"/>
                  </a:lnTo>
                  <a:lnTo>
                    <a:pt x="105" y="24"/>
                  </a:lnTo>
                  <a:lnTo>
                    <a:pt x="106" y="20"/>
                  </a:lnTo>
                  <a:lnTo>
                    <a:pt x="108" y="17"/>
                  </a:lnTo>
                  <a:lnTo>
                    <a:pt x="105" y="16"/>
                  </a:lnTo>
                  <a:lnTo>
                    <a:pt x="105" y="12"/>
                  </a:lnTo>
                  <a:lnTo>
                    <a:pt x="105" y="11"/>
                  </a:lnTo>
                  <a:lnTo>
                    <a:pt x="105" y="8"/>
                  </a:lnTo>
                  <a:lnTo>
                    <a:pt x="102" y="7"/>
                  </a:lnTo>
                  <a:lnTo>
                    <a:pt x="101" y="5"/>
                  </a:lnTo>
                  <a:lnTo>
                    <a:pt x="101" y="4"/>
                  </a:lnTo>
                  <a:lnTo>
                    <a:pt x="98" y="4"/>
                  </a:lnTo>
                  <a:lnTo>
                    <a:pt x="94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5" y="3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6" y="3"/>
                  </a:lnTo>
                  <a:lnTo>
                    <a:pt x="74" y="4"/>
                  </a:lnTo>
                  <a:lnTo>
                    <a:pt x="74" y="7"/>
                  </a:lnTo>
                  <a:lnTo>
                    <a:pt x="72" y="8"/>
                  </a:lnTo>
                  <a:lnTo>
                    <a:pt x="71" y="8"/>
                  </a:lnTo>
                  <a:lnTo>
                    <a:pt x="67" y="8"/>
                  </a:lnTo>
                  <a:lnTo>
                    <a:pt x="63" y="7"/>
                  </a:lnTo>
                  <a:lnTo>
                    <a:pt x="61" y="4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9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5" y="8"/>
                  </a:lnTo>
                  <a:lnTo>
                    <a:pt x="55" y="11"/>
                  </a:lnTo>
                  <a:lnTo>
                    <a:pt x="53" y="12"/>
                  </a:lnTo>
                  <a:lnTo>
                    <a:pt x="51" y="13"/>
                  </a:lnTo>
                  <a:lnTo>
                    <a:pt x="48" y="16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8" y="20"/>
                  </a:lnTo>
                  <a:lnTo>
                    <a:pt x="48" y="21"/>
                  </a:lnTo>
                  <a:lnTo>
                    <a:pt x="49" y="24"/>
                  </a:lnTo>
                  <a:lnTo>
                    <a:pt x="49" y="25"/>
                  </a:lnTo>
                  <a:lnTo>
                    <a:pt x="49" y="27"/>
                  </a:lnTo>
                  <a:lnTo>
                    <a:pt x="48" y="27"/>
                  </a:lnTo>
                  <a:lnTo>
                    <a:pt x="45" y="25"/>
                  </a:lnTo>
                  <a:lnTo>
                    <a:pt x="45" y="24"/>
                  </a:lnTo>
                  <a:lnTo>
                    <a:pt x="44" y="25"/>
                  </a:lnTo>
                  <a:lnTo>
                    <a:pt x="43" y="25"/>
                  </a:lnTo>
                  <a:lnTo>
                    <a:pt x="41" y="25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2" y="25"/>
                  </a:lnTo>
                  <a:lnTo>
                    <a:pt x="28" y="27"/>
                  </a:lnTo>
                  <a:lnTo>
                    <a:pt x="25" y="28"/>
                  </a:lnTo>
                  <a:lnTo>
                    <a:pt x="24" y="29"/>
                  </a:lnTo>
                  <a:lnTo>
                    <a:pt x="23" y="29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3" y="25"/>
                  </a:lnTo>
                  <a:lnTo>
                    <a:pt x="11" y="29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29"/>
                  </a:lnTo>
                  <a:lnTo>
                    <a:pt x="5" y="27"/>
                  </a:lnTo>
                  <a:lnTo>
                    <a:pt x="4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4" y="37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37"/>
                  </a:lnTo>
                  <a:lnTo>
                    <a:pt x="13" y="37"/>
                  </a:lnTo>
                  <a:lnTo>
                    <a:pt x="15" y="38"/>
                  </a:lnTo>
                  <a:lnTo>
                    <a:pt x="19" y="40"/>
                  </a:lnTo>
                  <a:lnTo>
                    <a:pt x="23" y="38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" name="Freeform 98"/>
            <p:cNvSpPr>
              <a:spLocks/>
            </p:cNvSpPr>
            <p:nvPr/>
          </p:nvSpPr>
          <p:spPr bwMode="auto">
            <a:xfrm>
              <a:off x="6386160" y="3999754"/>
              <a:ext cx="810737" cy="391351"/>
            </a:xfrm>
            <a:custGeom>
              <a:avLst/>
              <a:gdLst>
                <a:gd name="T0" fmla="*/ 88 w 95"/>
                <a:gd name="T1" fmla="*/ 21 h 44"/>
                <a:gd name="T2" fmla="*/ 83 w 95"/>
                <a:gd name="T3" fmla="*/ 19 h 44"/>
                <a:gd name="T4" fmla="*/ 77 w 95"/>
                <a:gd name="T5" fmla="*/ 19 h 44"/>
                <a:gd name="T6" fmla="*/ 77 w 95"/>
                <a:gd name="T7" fmla="*/ 13 h 44"/>
                <a:gd name="T8" fmla="*/ 71 w 95"/>
                <a:gd name="T9" fmla="*/ 13 h 44"/>
                <a:gd name="T10" fmla="*/ 68 w 95"/>
                <a:gd name="T11" fmla="*/ 13 h 44"/>
                <a:gd name="T12" fmla="*/ 61 w 95"/>
                <a:gd name="T13" fmla="*/ 17 h 44"/>
                <a:gd name="T14" fmla="*/ 57 w 95"/>
                <a:gd name="T15" fmla="*/ 13 h 44"/>
                <a:gd name="T16" fmla="*/ 57 w 95"/>
                <a:gd name="T17" fmla="*/ 9 h 44"/>
                <a:gd name="T18" fmla="*/ 56 w 95"/>
                <a:gd name="T19" fmla="*/ 8 h 44"/>
                <a:gd name="T20" fmla="*/ 52 w 95"/>
                <a:gd name="T21" fmla="*/ 5 h 44"/>
                <a:gd name="T22" fmla="*/ 44 w 95"/>
                <a:gd name="T23" fmla="*/ 5 h 44"/>
                <a:gd name="T24" fmla="*/ 43 w 95"/>
                <a:gd name="T25" fmla="*/ 3 h 44"/>
                <a:gd name="T26" fmla="*/ 39 w 95"/>
                <a:gd name="T27" fmla="*/ 3 h 44"/>
                <a:gd name="T28" fmla="*/ 35 w 95"/>
                <a:gd name="T29" fmla="*/ 4 h 44"/>
                <a:gd name="T30" fmla="*/ 34 w 95"/>
                <a:gd name="T31" fmla="*/ 3 h 44"/>
                <a:gd name="T32" fmla="*/ 31 w 95"/>
                <a:gd name="T33" fmla="*/ 0 h 44"/>
                <a:gd name="T34" fmla="*/ 28 w 95"/>
                <a:gd name="T35" fmla="*/ 3 h 44"/>
                <a:gd name="T36" fmla="*/ 18 w 95"/>
                <a:gd name="T37" fmla="*/ 8 h 44"/>
                <a:gd name="T38" fmla="*/ 7 w 95"/>
                <a:gd name="T39" fmla="*/ 12 h 44"/>
                <a:gd name="T40" fmla="*/ 2 w 95"/>
                <a:gd name="T41" fmla="*/ 15 h 44"/>
                <a:gd name="T42" fmla="*/ 2 w 95"/>
                <a:gd name="T43" fmla="*/ 16 h 44"/>
                <a:gd name="T44" fmla="*/ 4 w 95"/>
                <a:gd name="T45" fmla="*/ 21 h 44"/>
                <a:gd name="T46" fmla="*/ 7 w 95"/>
                <a:gd name="T47" fmla="*/ 27 h 44"/>
                <a:gd name="T48" fmla="*/ 18 w 95"/>
                <a:gd name="T49" fmla="*/ 36 h 44"/>
                <a:gd name="T50" fmla="*/ 22 w 95"/>
                <a:gd name="T51" fmla="*/ 39 h 44"/>
                <a:gd name="T52" fmla="*/ 24 w 95"/>
                <a:gd name="T53" fmla="*/ 40 h 44"/>
                <a:gd name="T54" fmla="*/ 30 w 95"/>
                <a:gd name="T55" fmla="*/ 44 h 44"/>
                <a:gd name="T56" fmla="*/ 35 w 95"/>
                <a:gd name="T57" fmla="*/ 44 h 44"/>
                <a:gd name="T58" fmla="*/ 37 w 95"/>
                <a:gd name="T59" fmla="*/ 40 h 44"/>
                <a:gd name="T60" fmla="*/ 39 w 95"/>
                <a:gd name="T61" fmla="*/ 36 h 44"/>
                <a:gd name="T62" fmla="*/ 48 w 95"/>
                <a:gd name="T63" fmla="*/ 39 h 44"/>
                <a:gd name="T64" fmla="*/ 56 w 95"/>
                <a:gd name="T65" fmla="*/ 40 h 44"/>
                <a:gd name="T66" fmla="*/ 61 w 95"/>
                <a:gd name="T67" fmla="*/ 40 h 44"/>
                <a:gd name="T68" fmla="*/ 64 w 95"/>
                <a:gd name="T69" fmla="*/ 41 h 44"/>
                <a:gd name="T70" fmla="*/ 68 w 95"/>
                <a:gd name="T71" fmla="*/ 44 h 44"/>
                <a:gd name="T72" fmla="*/ 73 w 95"/>
                <a:gd name="T73" fmla="*/ 40 h 44"/>
                <a:gd name="T74" fmla="*/ 81 w 95"/>
                <a:gd name="T75" fmla="*/ 36 h 44"/>
                <a:gd name="T76" fmla="*/ 84 w 95"/>
                <a:gd name="T77" fmla="*/ 32 h 44"/>
                <a:gd name="T78" fmla="*/ 91 w 95"/>
                <a:gd name="T79" fmla="*/ 29 h 44"/>
                <a:gd name="T80" fmla="*/ 91 w 95"/>
                <a:gd name="T81" fmla="*/ 23 h 44"/>
                <a:gd name="T82" fmla="*/ 91 w 95"/>
                <a:gd name="T83" fmla="*/ 23 h 44"/>
                <a:gd name="T84" fmla="*/ 91 w 95"/>
                <a:gd name="T85" fmla="*/ 23 h 44"/>
                <a:gd name="T86" fmla="*/ 91 w 95"/>
                <a:gd name="T87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5" h="44">
                  <a:moveTo>
                    <a:pt x="91" y="23"/>
                  </a:moveTo>
                  <a:lnTo>
                    <a:pt x="88" y="21"/>
                  </a:lnTo>
                  <a:lnTo>
                    <a:pt x="84" y="19"/>
                  </a:lnTo>
                  <a:lnTo>
                    <a:pt x="83" y="19"/>
                  </a:lnTo>
                  <a:lnTo>
                    <a:pt x="79" y="19"/>
                  </a:lnTo>
                  <a:lnTo>
                    <a:pt x="77" y="19"/>
                  </a:lnTo>
                  <a:lnTo>
                    <a:pt x="77" y="17"/>
                  </a:lnTo>
                  <a:lnTo>
                    <a:pt x="77" y="13"/>
                  </a:lnTo>
                  <a:lnTo>
                    <a:pt x="73" y="13"/>
                  </a:lnTo>
                  <a:lnTo>
                    <a:pt x="71" y="13"/>
                  </a:lnTo>
                  <a:lnTo>
                    <a:pt x="65" y="12"/>
                  </a:lnTo>
                  <a:lnTo>
                    <a:pt x="68" y="13"/>
                  </a:lnTo>
                  <a:lnTo>
                    <a:pt x="64" y="17"/>
                  </a:lnTo>
                  <a:lnTo>
                    <a:pt x="61" y="17"/>
                  </a:lnTo>
                  <a:lnTo>
                    <a:pt x="60" y="16"/>
                  </a:lnTo>
                  <a:lnTo>
                    <a:pt x="57" y="13"/>
                  </a:lnTo>
                  <a:lnTo>
                    <a:pt x="56" y="12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2" y="5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7" y="4"/>
                  </a:lnTo>
                  <a:lnTo>
                    <a:pt x="35" y="4"/>
                  </a:lnTo>
                  <a:lnTo>
                    <a:pt x="34" y="4"/>
                  </a:lnTo>
                  <a:lnTo>
                    <a:pt x="34" y="3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2" y="5"/>
                  </a:lnTo>
                  <a:lnTo>
                    <a:pt x="18" y="8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3" y="13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3" y="17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7" y="27"/>
                  </a:lnTo>
                  <a:lnTo>
                    <a:pt x="11" y="31"/>
                  </a:lnTo>
                  <a:lnTo>
                    <a:pt x="18" y="36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2" y="39"/>
                  </a:lnTo>
                  <a:lnTo>
                    <a:pt x="24" y="40"/>
                  </a:lnTo>
                  <a:lnTo>
                    <a:pt x="26" y="43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5" y="44"/>
                  </a:lnTo>
                  <a:lnTo>
                    <a:pt x="37" y="43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39" y="36"/>
                  </a:lnTo>
                  <a:lnTo>
                    <a:pt x="44" y="36"/>
                  </a:lnTo>
                  <a:lnTo>
                    <a:pt x="48" y="39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57" y="40"/>
                  </a:lnTo>
                  <a:lnTo>
                    <a:pt x="61" y="40"/>
                  </a:lnTo>
                  <a:lnTo>
                    <a:pt x="64" y="40"/>
                  </a:lnTo>
                  <a:lnTo>
                    <a:pt x="64" y="41"/>
                  </a:lnTo>
                  <a:lnTo>
                    <a:pt x="65" y="43"/>
                  </a:lnTo>
                  <a:lnTo>
                    <a:pt x="68" y="44"/>
                  </a:lnTo>
                  <a:lnTo>
                    <a:pt x="69" y="40"/>
                  </a:lnTo>
                  <a:lnTo>
                    <a:pt x="73" y="40"/>
                  </a:lnTo>
                  <a:lnTo>
                    <a:pt x="79" y="39"/>
                  </a:lnTo>
                  <a:lnTo>
                    <a:pt x="81" y="36"/>
                  </a:lnTo>
                  <a:lnTo>
                    <a:pt x="83" y="35"/>
                  </a:lnTo>
                  <a:lnTo>
                    <a:pt x="84" y="32"/>
                  </a:lnTo>
                  <a:lnTo>
                    <a:pt x="84" y="31"/>
                  </a:lnTo>
                  <a:lnTo>
                    <a:pt x="91" y="29"/>
                  </a:lnTo>
                  <a:lnTo>
                    <a:pt x="95" y="29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lnTo>
                    <a:pt x="91" y="23"/>
                  </a:lnTo>
                  <a:close/>
                </a:path>
              </a:pathLst>
            </a:custGeom>
            <a:solidFill>
              <a:srgbClr val="CC99FF"/>
            </a:solidFill>
            <a:ln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5" name="Freeform 99"/>
            <p:cNvSpPr>
              <a:spLocks noEditPoints="1"/>
            </p:cNvSpPr>
            <p:nvPr/>
          </p:nvSpPr>
          <p:spPr bwMode="auto">
            <a:xfrm>
              <a:off x="7452920" y="2701183"/>
              <a:ext cx="682723" cy="355776"/>
            </a:xfrm>
            <a:custGeom>
              <a:avLst/>
              <a:gdLst>
                <a:gd name="T0" fmla="*/ 5 w 80"/>
                <a:gd name="T1" fmla="*/ 17 h 40"/>
                <a:gd name="T2" fmla="*/ 1 w 80"/>
                <a:gd name="T3" fmla="*/ 19 h 40"/>
                <a:gd name="T4" fmla="*/ 0 w 80"/>
                <a:gd name="T5" fmla="*/ 21 h 40"/>
                <a:gd name="T6" fmla="*/ 1 w 80"/>
                <a:gd name="T7" fmla="*/ 27 h 40"/>
                <a:gd name="T8" fmla="*/ 3 w 80"/>
                <a:gd name="T9" fmla="*/ 27 h 40"/>
                <a:gd name="T10" fmla="*/ 7 w 80"/>
                <a:gd name="T11" fmla="*/ 24 h 40"/>
                <a:gd name="T12" fmla="*/ 11 w 80"/>
                <a:gd name="T13" fmla="*/ 24 h 40"/>
                <a:gd name="T14" fmla="*/ 15 w 80"/>
                <a:gd name="T15" fmla="*/ 21 h 40"/>
                <a:gd name="T16" fmla="*/ 13 w 80"/>
                <a:gd name="T17" fmla="*/ 19 h 40"/>
                <a:gd name="T18" fmla="*/ 9 w 80"/>
                <a:gd name="T19" fmla="*/ 17 h 40"/>
                <a:gd name="T20" fmla="*/ 9 w 80"/>
                <a:gd name="T21" fmla="*/ 17 h 40"/>
                <a:gd name="T22" fmla="*/ 9 w 80"/>
                <a:gd name="T23" fmla="*/ 17 h 40"/>
                <a:gd name="T24" fmla="*/ 5 w 80"/>
                <a:gd name="T25" fmla="*/ 15 h 40"/>
                <a:gd name="T26" fmla="*/ 9 w 80"/>
                <a:gd name="T27" fmla="*/ 15 h 40"/>
                <a:gd name="T28" fmla="*/ 13 w 80"/>
                <a:gd name="T29" fmla="*/ 11 h 40"/>
                <a:gd name="T30" fmla="*/ 7 w 80"/>
                <a:gd name="T31" fmla="*/ 9 h 40"/>
                <a:gd name="T32" fmla="*/ 0 w 80"/>
                <a:gd name="T33" fmla="*/ 11 h 40"/>
                <a:gd name="T34" fmla="*/ 5 w 80"/>
                <a:gd name="T35" fmla="*/ 15 h 40"/>
                <a:gd name="T36" fmla="*/ 5 w 80"/>
                <a:gd name="T37" fmla="*/ 15 h 40"/>
                <a:gd name="T38" fmla="*/ 5 w 80"/>
                <a:gd name="T39" fmla="*/ 15 h 40"/>
                <a:gd name="T40" fmla="*/ 5 w 80"/>
                <a:gd name="T41" fmla="*/ 15 h 40"/>
                <a:gd name="T42" fmla="*/ 76 w 80"/>
                <a:gd name="T43" fmla="*/ 5 h 40"/>
                <a:gd name="T44" fmla="*/ 80 w 80"/>
                <a:gd name="T45" fmla="*/ 5 h 40"/>
                <a:gd name="T46" fmla="*/ 72 w 80"/>
                <a:gd name="T47" fmla="*/ 4 h 40"/>
                <a:gd name="T48" fmla="*/ 55 w 80"/>
                <a:gd name="T49" fmla="*/ 1 h 40"/>
                <a:gd name="T50" fmla="*/ 43 w 80"/>
                <a:gd name="T51" fmla="*/ 0 h 40"/>
                <a:gd name="T52" fmla="*/ 40 w 80"/>
                <a:gd name="T53" fmla="*/ 1 h 40"/>
                <a:gd name="T54" fmla="*/ 33 w 80"/>
                <a:gd name="T55" fmla="*/ 4 h 40"/>
                <a:gd name="T56" fmla="*/ 28 w 80"/>
                <a:gd name="T57" fmla="*/ 4 h 40"/>
                <a:gd name="T58" fmla="*/ 27 w 80"/>
                <a:gd name="T59" fmla="*/ 5 h 40"/>
                <a:gd name="T60" fmla="*/ 19 w 80"/>
                <a:gd name="T61" fmla="*/ 7 h 40"/>
                <a:gd name="T62" fmla="*/ 20 w 80"/>
                <a:gd name="T63" fmla="*/ 9 h 40"/>
                <a:gd name="T64" fmla="*/ 19 w 80"/>
                <a:gd name="T65" fmla="*/ 15 h 40"/>
                <a:gd name="T66" fmla="*/ 20 w 80"/>
                <a:gd name="T67" fmla="*/ 17 h 40"/>
                <a:gd name="T68" fmla="*/ 24 w 80"/>
                <a:gd name="T69" fmla="*/ 23 h 40"/>
                <a:gd name="T70" fmla="*/ 29 w 80"/>
                <a:gd name="T71" fmla="*/ 23 h 40"/>
                <a:gd name="T72" fmla="*/ 33 w 80"/>
                <a:gd name="T73" fmla="*/ 23 h 40"/>
                <a:gd name="T74" fmla="*/ 33 w 80"/>
                <a:gd name="T75" fmla="*/ 24 h 40"/>
                <a:gd name="T76" fmla="*/ 32 w 80"/>
                <a:gd name="T77" fmla="*/ 31 h 40"/>
                <a:gd name="T78" fmla="*/ 40 w 80"/>
                <a:gd name="T79" fmla="*/ 27 h 40"/>
                <a:gd name="T80" fmla="*/ 49 w 80"/>
                <a:gd name="T81" fmla="*/ 28 h 40"/>
                <a:gd name="T82" fmla="*/ 60 w 80"/>
                <a:gd name="T83" fmla="*/ 35 h 40"/>
                <a:gd name="T84" fmla="*/ 68 w 80"/>
                <a:gd name="T85" fmla="*/ 35 h 40"/>
                <a:gd name="T86" fmla="*/ 76 w 80"/>
                <a:gd name="T87" fmla="*/ 37 h 40"/>
                <a:gd name="T88" fmla="*/ 77 w 80"/>
                <a:gd name="T89" fmla="*/ 37 h 40"/>
                <a:gd name="T90" fmla="*/ 72 w 80"/>
                <a:gd name="T91" fmla="*/ 35 h 40"/>
                <a:gd name="T92" fmla="*/ 73 w 80"/>
                <a:gd name="T93" fmla="*/ 27 h 40"/>
                <a:gd name="T94" fmla="*/ 72 w 80"/>
                <a:gd name="T95" fmla="*/ 23 h 40"/>
                <a:gd name="T96" fmla="*/ 72 w 80"/>
                <a:gd name="T97" fmla="*/ 17 h 40"/>
                <a:gd name="T98" fmla="*/ 72 w 80"/>
                <a:gd name="T99" fmla="*/ 11 h 40"/>
                <a:gd name="T100" fmla="*/ 73 w 80"/>
                <a:gd name="T101" fmla="*/ 9 h 40"/>
                <a:gd name="T102" fmla="*/ 73 w 80"/>
                <a:gd name="T103" fmla="*/ 9 h 40"/>
                <a:gd name="T104" fmla="*/ 73 w 80"/>
                <a:gd name="T105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0" h="40">
                  <a:moveTo>
                    <a:pt x="9" y="17"/>
                  </a:moveTo>
                  <a:lnTo>
                    <a:pt x="5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1" y="28"/>
                  </a:lnTo>
                  <a:lnTo>
                    <a:pt x="3" y="27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6" y="21"/>
                  </a:lnTo>
                  <a:lnTo>
                    <a:pt x="13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9" y="17"/>
                  </a:lnTo>
                  <a:close/>
                  <a:moveTo>
                    <a:pt x="5" y="15"/>
                  </a:moveTo>
                  <a:lnTo>
                    <a:pt x="7" y="15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5" y="15"/>
                  </a:lnTo>
                  <a:close/>
                  <a:moveTo>
                    <a:pt x="73" y="9"/>
                  </a:moveTo>
                  <a:lnTo>
                    <a:pt x="76" y="5"/>
                  </a:lnTo>
                  <a:lnTo>
                    <a:pt x="77" y="5"/>
                  </a:lnTo>
                  <a:lnTo>
                    <a:pt x="80" y="5"/>
                  </a:lnTo>
                  <a:lnTo>
                    <a:pt x="76" y="4"/>
                  </a:lnTo>
                  <a:lnTo>
                    <a:pt x="72" y="4"/>
                  </a:lnTo>
                  <a:lnTo>
                    <a:pt x="64" y="4"/>
                  </a:lnTo>
                  <a:lnTo>
                    <a:pt x="55" y="1"/>
                  </a:lnTo>
                  <a:lnTo>
                    <a:pt x="49" y="1"/>
                  </a:lnTo>
                  <a:lnTo>
                    <a:pt x="43" y="0"/>
                  </a:lnTo>
                  <a:lnTo>
                    <a:pt x="43" y="1"/>
                  </a:lnTo>
                  <a:lnTo>
                    <a:pt x="40" y="1"/>
                  </a:lnTo>
                  <a:lnTo>
                    <a:pt x="33" y="1"/>
                  </a:lnTo>
                  <a:lnTo>
                    <a:pt x="33" y="4"/>
                  </a:lnTo>
                  <a:lnTo>
                    <a:pt x="29" y="4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7" y="5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9" y="11"/>
                  </a:lnTo>
                  <a:lnTo>
                    <a:pt x="20" y="9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0" y="19"/>
                  </a:lnTo>
                  <a:lnTo>
                    <a:pt x="24" y="23"/>
                  </a:lnTo>
                  <a:lnTo>
                    <a:pt x="28" y="23"/>
                  </a:lnTo>
                  <a:lnTo>
                    <a:pt x="29" y="23"/>
                  </a:lnTo>
                  <a:lnTo>
                    <a:pt x="32" y="21"/>
                  </a:lnTo>
                  <a:lnTo>
                    <a:pt x="33" y="23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2" y="31"/>
                  </a:lnTo>
                  <a:lnTo>
                    <a:pt x="36" y="28"/>
                  </a:lnTo>
                  <a:lnTo>
                    <a:pt x="40" y="27"/>
                  </a:lnTo>
                  <a:lnTo>
                    <a:pt x="43" y="27"/>
                  </a:lnTo>
                  <a:lnTo>
                    <a:pt x="49" y="28"/>
                  </a:lnTo>
                  <a:lnTo>
                    <a:pt x="57" y="32"/>
                  </a:lnTo>
                  <a:lnTo>
                    <a:pt x="60" y="35"/>
                  </a:lnTo>
                  <a:lnTo>
                    <a:pt x="63" y="35"/>
                  </a:lnTo>
                  <a:lnTo>
                    <a:pt x="68" y="35"/>
                  </a:lnTo>
                  <a:lnTo>
                    <a:pt x="72" y="36"/>
                  </a:lnTo>
                  <a:lnTo>
                    <a:pt x="76" y="37"/>
                  </a:lnTo>
                  <a:lnTo>
                    <a:pt x="77" y="40"/>
                  </a:lnTo>
                  <a:lnTo>
                    <a:pt x="77" y="37"/>
                  </a:lnTo>
                  <a:lnTo>
                    <a:pt x="73" y="36"/>
                  </a:lnTo>
                  <a:lnTo>
                    <a:pt x="72" y="35"/>
                  </a:lnTo>
                  <a:lnTo>
                    <a:pt x="77" y="31"/>
                  </a:lnTo>
                  <a:lnTo>
                    <a:pt x="73" y="27"/>
                  </a:lnTo>
                  <a:lnTo>
                    <a:pt x="72" y="24"/>
                  </a:lnTo>
                  <a:lnTo>
                    <a:pt x="72" y="23"/>
                  </a:lnTo>
                  <a:lnTo>
                    <a:pt x="72" y="21"/>
                  </a:lnTo>
                  <a:lnTo>
                    <a:pt x="72" y="17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lnTo>
                    <a:pt x="73" y="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6" name="Freeform 100"/>
            <p:cNvSpPr>
              <a:spLocks noEditPoints="1"/>
            </p:cNvSpPr>
            <p:nvPr/>
          </p:nvSpPr>
          <p:spPr bwMode="auto">
            <a:xfrm>
              <a:off x="5899719" y="2985805"/>
              <a:ext cx="520577" cy="471408"/>
            </a:xfrm>
            <a:custGeom>
              <a:avLst/>
              <a:gdLst>
                <a:gd name="T0" fmla="*/ 29 w 61"/>
                <a:gd name="T1" fmla="*/ 21 h 53"/>
                <a:gd name="T2" fmla="*/ 29 w 61"/>
                <a:gd name="T3" fmla="*/ 12 h 53"/>
                <a:gd name="T4" fmla="*/ 33 w 61"/>
                <a:gd name="T5" fmla="*/ 3 h 53"/>
                <a:gd name="T6" fmla="*/ 21 w 61"/>
                <a:gd name="T7" fmla="*/ 8 h 53"/>
                <a:gd name="T8" fmla="*/ 4 w 61"/>
                <a:gd name="T9" fmla="*/ 13 h 53"/>
                <a:gd name="T10" fmla="*/ 8 w 61"/>
                <a:gd name="T11" fmla="*/ 13 h 53"/>
                <a:gd name="T12" fmla="*/ 16 w 61"/>
                <a:gd name="T13" fmla="*/ 13 h 53"/>
                <a:gd name="T14" fmla="*/ 17 w 61"/>
                <a:gd name="T15" fmla="*/ 21 h 53"/>
                <a:gd name="T16" fmla="*/ 13 w 61"/>
                <a:gd name="T17" fmla="*/ 17 h 53"/>
                <a:gd name="T18" fmla="*/ 8 w 61"/>
                <a:gd name="T19" fmla="*/ 19 h 53"/>
                <a:gd name="T20" fmla="*/ 0 w 61"/>
                <a:gd name="T21" fmla="*/ 25 h 53"/>
                <a:gd name="T22" fmla="*/ 3 w 61"/>
                <a:gd name="T23" fmla="*/ 33 h 53"/>
                <a:gd name="T24" fmla="*/ 4 w 61"/>
                <a:gd name="T25" fmla="*/ 36 h 53"/>
                <a:gd name="T26" fmla="*/ 8 w 61"/>
                <a:gd name="T27" fmla="*/ 44 h 53"/>
                <a:gd name="T28" fmla="*/ 17 w 61"/>
                <a:gd name="T29" fmla="*/ 49 h 53"/>
                <a:gd name="T30" fmla="*/ 21 w 61"/>
                <a:gd name="T31" fmla="*/ 46 h 53"/>
                <a:gd name="T32" fmla="*/ 21 w 61"/>
                <a:gd name="T33" fmla="*/ 42 h 53"/>
                <a:gd name="T34" fmla="*/ 21 w 61"/>
                <a:gd name="T35" fmla="*/ 34 h 53"/>
                <a:gd name="T36" fmla="*/ 25 w 61"/>
                <a:gd name="T37" fmla="*/ 33 h 53"/>
                <a:gd name="T38" fmla="*/ 33 w 61"/>
                <a:gd name="T39" fmla="*/ 25 h 53"/>
                <a:gd name="T40" fmla="*/ 39 w 61"/>
                <a:gd name="T41" fmla="*/ 25 h 53"/>
                <a:gd name="T42" fmla="*/ 39 w 61"/>
                <a:gd name="T43" fmla="*/ 21 h 53"/>
                <a:gd name="T44" fmla="*/ 35 w 61"/>
                <a:gd name="T45" fmla="*/ 36 h 53"/>
                <a:gd name="T46" fmla="*/ 29 w 61"/>
                <a:gd name="T47" fmla="*/ 36 h 53"/>
                <a:gd name="T48" fmla="*/ 29 w 61"/>
                <a:gd name="T49" fmla="*/ 44 h 53"/>
                <a:gd name="T50" fmla="*/ 37 w 61"/>
                <a:gd name="T51" fmla="*/ 42 h 53"/>
                <a:gd name="T52" fmla="*/ 35 w 61"/>
                <a:gd name="T53" fmla="*/ 36 h 53"/>
                <a:gd name="T54" fmla="*/ 35 w 61"/>
                <a:gd name="T55" fmla="*/ 36 h 53"/>
                <a:gd name="T56" fmla="*/ 61 w 61"/>
                <a:gd name="T57" fmla="*/ 29 h 53"/>
                <a:gd name="T58" fmla="*/ 53 w 61"/>
                <a:gd name="T59" fmla="*/ 33 h 53"/>
                <a:gd name="T60" fmla="*/ 52 w 61"/>
                <a:gd name="T61" fmla="*/ 31 h 53"/>
                <a:gd name="T62" fmla="*/ 51 w 61"/>
                <a:gd name="T63" fmla="*/ 31 h 53"/>
                <a:gd name="T64" fmla="*/ 43 w 61"/>
                <a:gd name="T65" fmla="*/ 33 h 53"/>
                <a:gd name="T66" fmla="*/ 40 w 61"/>
                <a:gd name="T67" fmla="*/ 40 h 53"/>
                <a:gd name="T68" fmla="*/ 51 w 61"/>
                <a:gd name="T69" fmla="*/ 44 h 53"/>
                <a:gd name="T70" fmla="*/ 53 w 61"/>
                <a:gd name="T71" fmla="*/ 44 h 53"/>
                <a:gd name="T72" fmla="*/ 57 w 61"/>
                <a:gd name="T73" fmla="*/ 40 h 53"/>
                <a:gd name="T74" fmla="*/ 61 w 61"/>
                <a:gd name="T75" fmla="*/ 34 h 53"/>
                <a:gd name="T76" fmla="*/ 60 w 61"/>
                <a:gd name="T77" fmla="*/ 31 h 53"/>
                <a:gd name="T78" fmla="*/ 60 w 61"/>
                <a:gd name="T79" fmla="*/ 31 h 53"/>
                <a:gd name="T80" fmla="*/ 44 w 61"/>
                <a:gd name="T81" fmla="*/ 48 h 53"/>
                <a:gd name="T82" fmla="*/ 44 w 61"/>
                <a:gd name="T83" fmla="*/ 52 h 53"/>
                <a:gd name="T84" fmla="*/ 52 w 61"/>
                <a:gd name="T85" fmla="*/ 53 h 53"/>
                <a:gd name="T86" fmla="*/ 51 w 61"/>
                <a:gd name="T87" fmla="*/ 48 h 53"/>
                <a:gd name="T88" fmla="*/ 51 w 61"/>
                <a:gd name="T89" fmla="*/ 49 h 53"/>
                <a:gd name="T90" fmla="*/ 4 w 61"/>
                <a:gd name="T91" fmla="*/ 49 h 53"/>
                <a:gd name="T92" fmla="*/ 4 w 61"/>
                <a:gd name="T93" fmla="*/ 49 h 53"/>
                <a:gd name="T94" fmla="*/ 4 w 61"/>
                <a:gd name="T95" fmla="*/ 4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" h="53">
                  <a:moveTo>
                    <a:pt x="39" y="21"/>
                  </a:moveTo>
                  <a:lnTo>
                    <a:pt x="33" y="19"/>
                  </a:lnTo>
                  <a:lnTo>
                    <a:pt x="31" y="19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33" y="8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4" y="4"/>
                  </a:lnTo>
                  <a:lnTo>
                    <a:pt x="21" y="8"/>
                  </a:lnTo>
                  <a:lnTo>
                    <a:pt x="17" y="9"/>
                  </a:lnTo>
                  <a:lnTo>
                    <a:pt x="12" y="9"/>
                  </a:lnTo>
                  <a:lnTo>
                    <a:pt x="7" y="12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8" y="16"/>
                  </a:lnTo>
                  <a:lnTo>
                    <a:pt x="8" y="13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20" y="12"/>
                  </a:lnTo>
                  <a:lnTo>
                    <a:pt x="16" y="13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9"/>
                  </a:lnTo>
                  <a:lnTo>
                    <a:pt x="17" y="21"/>
                  </a:lnTo>
                  <a:lnTo>
                    <a:pt x="16" y="19"/>
                  </a:lnTo>
                  <a:lnTo>
                    <a:pt x="13" y="19"/>
                  </a:lnTo>
                  <a:lnTo>
                    <a:pt x="16" y="17"/>
                  </a:lnTo>
                  <a:lnTo>
                    <a:pt x="13" y="17"/>
                  </a:lnTo>
                  <a:lnTo>
                    <a:pt x="12" y="17"/>
                  </a:lnTo>
                  <a:lnTo>
                    <a:pt x="11" y="19"/>
                  </a:lnTo>
                  <a:lnTo>
                    <a:pt x="8" y="21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3" y="29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3" y="33"/>
                  </a:lnTo>
                  <a:lnTo>
                    <a:pt x="3" y="34"/>
                  </a:lnTo>
                  <a:lnTo>
                    <a:pt x="3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8" y="48"/>
                  </a:lnTo>
                  <a:lnTo>
                    <a:pt x="11" y="48"/>
                  </a:lnTo>
                  <a:lnTo>
                    <a:pt x="16" y="49"/>
                  </a:lnTo>
                  <a:lnTo>
                    <a:pt x="17" y="49"/>
                  </a:lnTo>
                  <a:lnTo>
                    <a:pt x="20" y="48"/>
                  </a:lnTo>
                  <a:lnTo>
                    <a:pt x="21" y="48"/>
                  </a:lnTo>
                  <a:lnTo>
                    <a:pt x="24" y="49"/>
                  </a:lnTo>
                  <a:lnTo>
                    <a:pt x="21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1" y="44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4" y="36"/>
                  </a:lnTo>
                  <a:lnTo>
                    <a:pt x="21" y="34"/>
                  </a:lnTo>
                  <a:lnTo>
                    <a:pt x="24" y="34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9" y="31"/>
                  </a:lnTo>
                  <a:lnTo>
                    <a:pt x="29" y="29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9" y="25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1"/>
                  </a:lnTo>
                  <a:close/>
                  <a:moveTo>
                    <a:pt x="35" y="36"/>
                  </a:moveTo>
                  <a:lnTo>
                    <a:pt x="33" y="38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24" y="38"/>
                  </a:lnTo>
                  <a:lnTo>
                    <a:pt x="25" y="40"/>
                  </a:lnTo>
                  <a:lnTo>
                    <a:pt x="27" y="44"/>
                  </a:lnTo>
                  <a:lnTo>
                    <a:pt x="29" y="44"/>
                  </a:lnTo>
                  <a:lnTo>
                    <a:pt x="31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5" y="38"/>
                  </a:lnTo>
                  <a:lnTo>
                    <a:pt x="37" y="38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lnTo>
                    <a:pt x="35" y="36"/>
                  </a:lnTo>
                  <a:close/>
                  <a:moveTo>
                    <a:pt x="60" y="31"/>
                  </a:moveTo>
                  <a:lnTo>
                    <a:pt x="61" y="29"/>
                  </a:lnTo>
                  <a:lnTo>
                    <a:pt x="60" y="27"/>
                  </a:lnTo>
                  <a:lnTo>
                    <a:pt x="56" y="27"/>
                  </a:lnTo>
                  <a:lnTo>
                    <a:pt x="52" y="29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2" y="34"/>
                  </a:lnTo>
                  <a:lnTo>
                    <a:pt x="53" y="33"/>
                  </a:lnTo>
                  <a:lnTo>
                    <a:pt x="52" y="31"/>
                  </a:lnTo>
                  <a:lnTo>
                    <a:pt x="52" y="33"/>
                  </a:lnTo>
                  <a:lnTo>
                    <a:pt x="51" y="34"/>
                  </a:lnTo>
                  <a:lnTo>
                    <a:pt x="48" y="33"/>
                  </a:lnTo>
                  <a:lnTo>
                    <a:pt x="51" y="31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4" y="33"/>
                  </a:lnTo>
                  <a:lnTo>
                    <a:pt x="43" y="33"/>
                  </a:lnTo>
                  <a:lnTo>
                    <a:pt x="39" y="34"/>
                  </a:lnTo>
                  <a:lnTo>
                    <a:pt x="43" y="38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44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1" y="44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6" y="46"/>
                  </a:lnTo>
                  <a:lnTo>
                    <a:pt x="53" y="44"/>
                  </a:lnTo>
                  <a:lnTo>
                    <a:pt x="56" y="44"/>
                  </a:lnTo>
                  <a:lnTo>
                    <a:pt x="57" y="42"/>
                  </a:lnTo>
                  <a:lnTo>
                    <a:pt x="60" y="42"/>
                  </a:lnTo>
                  <a:lnTo>
                    <a:pt x="57" y="40"/>
                  </a:lnTo>
                  <a:lnTo>
                    <a:pt x="56" y="38"/>
                  </a:lnTo>
                  <a:lnTo>
                    <a:pt x="57" y="36"/>
                  </a:lnTo>
                  <a:lnTo>
                    <a:pt x="60" y="34"/>
                  </a:lnTo>
                  <a:lnTo>
                    <a:pt x="61" y="34"/>
                  </a:lnTo>
                  <a:lnTo>
                    <a:pt x="60" y="33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lnTo>
                    <a:pt x="60" y="31"/>
                  </a:lnTo>
                  <a:close/>
                  <a:moveTo>
                    <a:pt x="51" y="49"/>
                  </a:moveTo>
                  <a:lnTo>
                    <a:pt x="51" y="49"/>
                  </a:lnTo>
                  <a:lnTo>
                    <a:pt x="48" y="49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0" y="48"/>
                  </a:lnTo>
                  <a:lnTo>
                    <a:pt x="40" y="49"/>
                  </a:lnTo>
                  <a:lnTo>
                    <a:pt x="44" y="52"/>
                  </a:lnTo>
                  <a:lnTo>
                    <a:pt x="48" y="53"/>
                  </a:lnTo>
                  <a:lnTo>
                    <a:pt x="51" y="52"/>
                  </a:lnTo>
                  <a:lnTo>
                    <a:pt x="51" y="50"/>
                  </a:lnTo>
                  <a:lnTo>
                    <a:pt x="52" y="53"/>
                  </a:lnTo>
                  <a:lnTo>
                    <a:pt x="53" y="49"/>
                  </a:lnTo>
                  <a:lnTo>
                    <a:pt x="53" y="48"/>
                  </a:lnTo>
                  <a:lnTo>
                    <a:pt x="52" y="46"/>
                  </a:lnTo>
                  <a:lnTo>
                    <a:pt x="51" y="48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lnTo>
                    <a:pt x="51" y="49"/>
                  </a:lnTo>
                  <a:close/>
                  <a:moveTo>
                    <a:pt x="4" y="49"/>
                  </a:moveTo>
                  <a:lnTo>
                    <a:pt x="7" y="48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lnTo>
                    <a:pt x="4" y="49"/>
                  </a:lnTo>
                  <a:close/>
                </a:path>
              </a:pathLst>
            </a:custGeom>
            <a:solidFill>
              <a:srgbClr val="7030A0"/>
            </a:solidFill>
            <a:ln w="3175">
              <a:solidFill>
                <a:srgbClr val="7030A0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7" name="Freeform 101"/>
            <p:cNvSpPr>
              <a:spLocks/>
            </p:cNvSpPr>
            <p:nvPr/>
          </p:nvSpPr>
          <p:spPr bwMode="auto">
            <a:xfrm>
              <a:off x="7205428" y="4764670"/>
              <a:ext cx="529117" cy="684871"/>
            </a:xfrm>
            <a:custGeom>
              <a:avLst/>
              <a:gdLst>
                <a:gd name="T0" fmla="*/ 41 w 47"/>
                <a:gd name="T1" fmla="*/ 34 h 58"/>
                <a:gd name="T2" fmla="*/ 40 w 47"/>
                <a:gd name="T3" fmla="*/ 31 h 58"/>
                <a:gd name="T4" fmla="*/ 40 w 47"/>
                <a:gd name="T5" fmla="*/ 30 h 58"/>
                <a:gd name="T6" fmla="*/ 40 w 47"/>
                <a:gd name="T7" fmla="*/ 24 h 58"/>
                <a:gd name="T8" fmla="*/ 43 w 47"/>
                <a:gd name="T9" fmla="*/ 23 h 58"/>
                <a:gd name="T10" fmla="*/ 39 w 47"/>
                <a:gd name="T11" fmla="*/ 21 h 58"/>
                <a:gd name="T12" fmla="*/ 34 w 47"/>
                <a:gd name="T13" fmla="*/ 21 h 58"/>
                <a:gd name="T14" fmla="*/ 27 w 47"/>
                <a:gd name="T15" fmla="*/ 18 h 58"/>
                <a:gd name="T16" fmla="*/ 27 w 47"/>
                <a:gd name="T17" fmla="*/ 15 h 58"/>
                <a:gd name="T18" fmla="*/ 29 w 47"/>
                <a:gd name="T19" fmla="*/ 14 h 58"/>
                <a:gd name="T20" fmla="*/ 20 w 47"/>
                <a:gd name="T21" fmla="*/ 10 h 58"/>
                <a:gd name="T22" fmla="*/ 20 w 47"/>
                <a:gd name="T23" fmla="*/ 5 h 58"/>
                <a:gd name="T24" fmla="*/ 17 w 47"/>
                <a:gd name="T25" fmla="*/ 3 h 58"/>
                <a:gd name="T26" fmla="*/ 15 w 47"/>
                <a:gd name="T27" fmla="*/ 1 h 58"/>
                <a:gd name="T28" fmla="*/ 11 w 47"/>
                <a:gd name="T29" fmla="*/ 1 h 58"/>
                <a:gd name="T30" fmla="*/ 7 w 47"/>
                <a:gd name="T31" fmla="*/ 1 h 58"/>
                <a:gd name="T32" fmla="*/ 4 w 47"/>
                <a:gd name="T33" fmla="*/ 3 h 58"/>
                <a:gd name="T34" fmla="*/ 0 w 47"/>
                <a:gd name="T35" fmla="*/ 4 h 58"/>
                <a:gd name="T36" fmla="*/ 1 w 47"/>
                <a:gd name="T37" fmla="*/ 8 h 58"/>
                <a:gd name="T38" fmla="*/ 1 w 47"/>
                <a:gd name="T39" fmla="*/ 10 h 58"/>
                <a:gd name="T40" fmla="*/ 3 w 47"/>
                <a:gd name="T41" fmla="*/ 11 h 58"/>
                <a:gd name="T42" fmla="*/ 3 w 47"/>
                <a:gd name="T43" fmla="*/ 14 h 58"/>
                <a:gd name="T44" fmla="*/ 3 w 47"/>
                <a:gd name="T45" fmla="*/ 17 h 58"/>
                <a:gd name="T46" fmla="*/ 6 w 47"/>
                <a:gd name="T47" fmla="*/ 17 h 58"/>
                <a:gd name="T48" fmla="*/ 6 w 47"/>
                <a:gd name="T49" fmla="*/ 18 h 58"/>
                <a:gd name="T50" fmla="*/ 4 w 47"/>
                <a:gd name="T51" fmla="*/ 23 h 58"/>
                <a:gd name="T52" fmla="*/ 4 w 47"/>
                <a:gd name="T53" fmla="*/ 25 h 58"/>
                <a:gd name="T54" fmla="*/ 9 w 47"/>
                <a:gd name="T55" fmla="*/ 30 h 58"/>
                <a:gd name="T56" fmla="*/ 7 w 47"/>
                <a:gd name="T57" fmla="*/ 33 h 58"/>
                <a:gd name="T58" fmla="*/ 4 w 47"/>
                <a:gd name="T59" fmla="*/ 35 h 58"/>
                <a:gd name="T60" fmla="*/ 4 w 47"/>
                <a:gd name="T61" fmla="*/ 37 h 58"/>
                <a:gd name="T62" fmla="*/ 9 w 47"/>
                <a:gd name="T63" fmla="*/ 41 h 58"/>
                <a:gd name="T64" fmla="*/ 14 w 47"/>
                <a:gd name="T65" fmla="*/ 44 h 58"/>
                <a:gd name="T66" fmla="*/ 16 w 47"/>
                <a:gd name="T67" fmla="*/ 46 h 58"/>
                <a:gd name="T68" fmla="*/ 16 w 47"/>
                <a:gd name="T69" fmla="*/ 48 h 58"/>
                <a:gd name="T70" fmla="*/ 17 w 47"/>
                <a:gd name="T71" fmla="*/ 49 h 58"/>
                <a:gd name="T72" fmla="*/ 17 w 47"/>
                <a:gd name="T73" fmla="*/ 51 h 58"/>
                <a:gd name="T74" fmla="*/ 20 w 47"/>
                <a:gd name="T75" fmla="*/ 53 h 58"/>
                <a:gd name="T76" fmla="*/ 22 w 47"/>
                <a:gd name="T77" fmla="*/ 56 h 58"/>
                <a:gd name="T78" fmla="*/ 22 w 47"/>
                <a:gd name="T79" fmla="*/ 58 h 58"/>
                <a:gd name="T80" fmla="*/ 24 w 47"/>
                <a:gd name="T81" fmla="*/ 56 h 58"/>
                <a:gd name="T82" fmla="*/ 27 w 47"/>
                <a:gd name="T83" fmla="*/ 54 h 58"/>
                <a:gd name="T84" fmla="*/ 30 w 47"/>
                <a:gd name="T85" fmla="*/ 54 h 58"/>
                <a:gd name="T86" fmla="*/ 33 w 47"/>
                <a:gd name="T87" fmla="*/ 53 h 58"/>
                <a:gd name="T88" fmla="*/ 37 w 47"/>
                <a:gd name="T89" fmla="*/ 53 h 58"/>
                <a:gd name="T90" fmla="*/ 40 w 47"/>
                <a:gd name="T91" fmla="*/ 51 h 58"/>
                <a:gd name="T92" fmla="*/ 42 w 47"/>
                <a:gd name="T93" fmla="*/ 50 h 58"/>
                <a:gd name="T94" fmla="*/ 42 w 47"/>
                <a:gd name="T95" fmla="*/ 46 h 58"/>
                <a:gd name="T96" fmla="*/ 44 w 47"/>
                <a:gd name="T97" fmla="*/ 44 h 58"/>
                <a:gd name="T98" fmla="*/ 43 w 47"/>
                <a:gd name="T99" fmla="*/ 3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58">
                  <a:moveTo>
                    <a:pt x="43" y="37"/>
                  </a:moveTo>
                  <a:cubicBezTo>
                    <a:pt x="41" y="34"/>
                    <a:pt x="41" y="34"/>
                    <a:pt x="41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7" y="40"/>
                    <a:pt x="47" y="40"/>
                    <a:pt x="47" y="40"/>
                  </a:cubicBezTo>
                  <a:lnTo>
                    <a:pt x="43" y="3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8" name="Freeform 102"/>
            <p:cNvSpPr>
              <a:spLocks/>
            </p:cNvSpPr>
            <p:nvPr/>
          </p:nvSpPr>
          <p:spPr bwMode="auto">
            <a:xfrm>
              <a:off x="6829930" y="4924770"/>
              <a:ext cx="554718" cy="542558"/>
            </a:xfrm>
            <a:custGeom>
              <a:avLst/>
              <a:gdLst>
                <a:gd name="T0" fmla="*/ 43 w 49"/>
                <a:gd name="T1" fmla="*/ 35 h 46"/>
                <a:gd name="T2" fmla="*/ 44 w 49"/>
                <a:gd name="T3" fmla="*/ 37 h 46"/>
                <a:gd name="T4" fmla="*/ 47 w 49"/>
                <a:gd name="T5" fmla="*/ 37 h 46"/>
                <a:gd name="T6" fmla="*/ 49 w 49"/>
                <a:gd name="T7" fmla="*/ 35 h 46"/>
                <a:gd name="T8" fmla="*/ 49 w 49"/>
                <a:gd name="T9" fmla="*/ 33 h 46"/>
                <a:gd name="T10" fmla="*/ 47 w 49"/>
                <a:gd name="T11" fmla="*/ 31 h 46"/>
                <a:gd name="T12" fmla="*/ 42 w 49"/>
                <a:gd name="T13" fmla="*/ 28 h 46"/>
                <a:gd name="T14" fmla="*/ 37 w 49"/>
                <a:gd name="T15" fmla="*/ 24 h 46"/>
                <a:gd name="T16" fmla="*/ 37 w 49"/>
                <a:gd name="T17" fmla="*/ 22 h 46"/>
                <a:gd name="T18" fmla="*/ 40 w 49"/>
                <a:gd name="T19" fmla="*/ 20 h 46"/>
                <a:gd name="T20" fmla="*/ 42 w 49"/>
                <a:gd name="T21" fmla="*/ 17 h 46"/>
                <a:gd name="T22" fmla="*/ 37 w 49"/>
                <a:gd name="T23" fmla="*/ 12 h 46"/>
                <a:gd name="T24" fmla="*/ 37 w 49"/>
                <a:gd name="T25" fmla="*/ 10 h 46"/>
                <a:gd name="T26" fmla="*/ 39 w 49"/>
                <a:gd name="T27" fmla="*/ 5 h 46"/>
                <a:gd name="T28" fmla="*/ 39 w 49"/>
                <a:gd name="T29" fmla="*/ 4 h 46"/>
                <a:gd name="T30" fmla="*/ 36 w 49"/>
                <a:gd name="T31" fmla="*/ 4 h 46"/>
                <a:gd name="T32" fmla="*/ 33 w 49"/>
                <a:gd name="T33" fmla="*/ 4 h 46"/>
                <a:gd name="T34" fmla="*/ 29 w 49"/>
                <a:gd name="T35" fmla="*/ 1 h 46"/>
                <a:gd name="T36" fmla="*/ 24 w 49"/>
                <a:gd name="T37" fmla="*/ 1 h 46"/>
                <a:gd name="T38" fmla="*/ 22 w 49"/>
                <a:gd name="T39" fmla="*/ 2 h 46"/>
                <a:gd name="T40" fmla="*/ 16 w 49"/>
                <a:gd name="T41" fmla="*/ 1 h 46"/>
                <a:gd name="T42" fmla="*/ 12 w 49"/>
                <a:gd name="T43" fmla="*/ 1 h 46"/>
                <a:gd name="T44" fmla="*/ 9 w 49"/>
                <a:gd name="T45" fmla="*/ 0 h 46"/>
                <a:gd name="T46" fmla="*/ 7 w 49"/>
                <a:gd name="T47" fmla="*/ 2 h 46"/>
                <a:gd name="T48" fmla="*/ 1 w 49"/>
                <a:gd name="T49" fmla="*/ 0 h 46"/>
                <a:gd name="T50" fmla="*/ 0 w 49"/>
                <a:gd name="T51" fmla="*/ 2 h 46"/>
                <a:gd name="T52" fmla="*/ 0 w 49"/>
                <a:gd name="T53" fmla="*/ 7 h 46"/>
                <a:gd name="T54" fmla="*/ 6 w 49"/>
                <a:gd name="T55" fmla="*/ 12 h 46"/>
                <a:gd name="T56" fmla="*/ 10 w 49"/>
                <a:gd name="T57" fmla="*/ 18 h 46"/>
                <a:gd name="T58" fmla="*/ 20 w 49"/>
                <a:gd name="T59" fmla="*/ 28 h 46"/>
                <a:gd name="T60" fmla="*/ 22 w 49"/>
                <a:gd name="T61" fmla="*/ 30 h 46"/>
                <a:gd name="T62" fmla="*/ 22 w 49"/>
                <a:gd name="T63" fmla="*/ 31 h 46"/>
                <a:gd name="T64" fmla="*/ 24 w 49"/>
                <a:gd name="T65" fmla="*/ 33 h 46"/>
                <a:gd name="T66" fmla="*/ 28 w 49"/>
                <a:gd name="T67" fmla="*/ 34 h 46"/>
                <a:gd name="T68" fmla="*/ 33 w 49"/>
                <a:gd name="T69" fmla="*/ 45 h 46"/>
                <a:gd name="T70" fmla="*/ 40 w 49"/>
                <a:gd name="T71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" h="46">
                  <a:moveTo>
                    <a:pt x="41" y="38"/>
                  </a:moveTo>
                  <a:cubicBezTo>
                    <a:pt x="43" y="35"/>
                    <a:pt x="43" y="35"/>
                    <a:pt x="43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6"/>
                    <a:pt x="30" y="37"/>
                    <a:pt x="30" y="37"/>
                  </a:cubicBezTo>
                  <a:cubicBezTo>
                    <a:pt x="31" y="38"/>
                    <a:pt x="32" y="45"/>
                    <a:pt x="33" y="45"/>
                  </a:cubicBezTo>
                  <a:cubicBezTo>
                    <a:pt x="34" y="46"/>
                    <a:pt x="42" y="45"/>
                    <a:pt x="42" y="45"/>
                  </a:cubicBezTo>
                  <a:cubicBezTo>
                    <a:pt x="40" y="41"/>
                    <a:pt x="40" y="41"/>
                    <a:pt x="40" y="41"/>
                  </a:cubicBezTo>
                  <a:lnTo>
                    <a:pt x="41" y="38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9" name="Freeform 104"/>
            <p:cNvSpPr>
              <a:spLocks/>
            </p:cNvSpPr>
            <p:nvPr/>
          </p:nvSpPr>
          <p:spPr bwMode="auto">
            <a:xfrm>
              <a:off x="7384652" y="3190370"/>
              <a:ext cx="648587" cy="373568"/>
            </a:xfrm>
            <a:custGeom>
              <a:avLst/>
              <a:gdLst>
                <a:gd name="T0" fmla="*/ 73 w 76"/>
                <a:gd name="T1" fmla="*/ 15 h 42"/>
                <a:gd name="T2" fmla="*/ 68 w 76"/>
                <a:gd name="T3" fmla="*/ 10 h 42"/>
                <a:gd name="T4" fmla="*/ 61 w 76"/>
                <a:gd name="T5" fmla="*/ 6 h 42"/>
                <a:gd name="T6" fmla="*/ 55 w 76"/>
                <a:gd name="T7" fmla="*/ 4 h 42"/>
                <a:gd name="T8" fmla="*/ 49 w 76"/>
                <a:gd name="T9" fmla="*/ 0 h 42"/>
                <a:gd name="T10" fmla="*/ 45 w 76"/>
                <a:gd name="T11" fmla="*/ 0 h 42"/>
                <a:gd name="T12" fmla="*/ 32 w 76"/>
                <a:gd name="T13" fmla="*/ 0 h 42"/>
                <a:gd name="T14" fmla="*/ 24 w 76"/>
                <a:gd name="T15" fmla="*/ 0 h 42"/>
                <a:gd name="T16" fmla="*/ 9 w 76"/>
                <a:gd name="T17" fmla="*/ 0 h 42"/>
                <a:gd name="T18" fmla="*/ 2 w 76"/>
                <a:gd name="T19" fmla="*/ 4 h 42"/>
                <a:gd name="T20" fmla="*/ 0 w 76"/>
                <a:gd name="T21" fmla="*/ 6 h 42"/>
                <a:gd name="T22" fmla="*/ 4 w 76"/>
                <a:gd name="T23" fmla="*/ 15 h 42"/>
                <a:gd name="T24" fmla="*/ 8 w 76"/>
                <a:gd name="T25" fmla="*/ 19 h 42"/>
                <a:gd name="T26" fmla="*/ 13 w 76"/>
                <a:gd name="T27" fmla="*/ 21 h 42"/>
                <a:gd name="T28" fmla="*/ 27 w 76"/>
                <a:gd name="T29" fmla="*/ 23 h 42"/>
                <a:gd name="T30" fmla="*/ 28 w 76"/>
                <a:gd name="T31" fmla="*/ 29 h 42"/>
                <a:gd name="T32" fmla="*/ 32 w 76"/>
                <a:gd name="T33" fmla="*/ 38 h 42"/>
                <a:gd name="T34" fmla="*/ 35 w 76"/>
                <a:gd name="T35" fmla="*/ 42 h 42"/>
                <a:gd name="T36" fmla="*/ 37 w 76"/>
                <a:gd name="T37" fmla="*/ 42 h 42"/>
                <a:gd name="T38" fmla="*/ 40 w 76"/>
                <a:gd name="T39" fmla="*/ 42 h 42"/>
                <a:gd name="T40" fmla="*/ 45 w 76"/>
                <a:gd name="T41" fmla="*/ 42 h 42"/>
                <a:gd name="T42" fmla="*/ 49 w 76"/>
                <a:gd name="T43" fmla="*/ 42 h 42"/>
                <a:gd name="T44" fmla="*/ 53 w 76"/>
                <a:gd name="T45" fmla="*/ 38 h 42"/>
                <a:gd name="T46" fmla="*/ 57 w 76"/>
                <a:gd name="T47" fmla="*/ 38 h 42"/>
                <a:gd name="T48" fmla="*/ 61 w 76"/>
                <a:gd name="T49" fmla="*/ 37 h 42"/>
                <a:gd name="T50" fmla="*/ 63 w 76"/>
                <a:gd name="T51" fmla="*/ 38 h 42"/>
                <a:gd name="T52" fmla="*/ 65 w 76"/>
                <a:gd name="T53" fmla="*/ 37 h 42"/>
                <a:gd name="T54" fmla="*/ 61 w 76"/>
                <a:gd name="T55" fmla="*/ 34 h 42"/>
                <a:gd name="T56" fmla="*/ 65 w 76"/>
                <a:gd name="T57" fmla="*/ 29 h 42"/>
                <a:gd name="T58" fmla="*/ 65 w 76"/>
                <a:gd name="T59" fmla="*/ 26 h 42"/>
                <a:gd name="T60" fmla="*/ 71 w 76"/>
                <a:gd name="T61" fmla="*/ 23 h 42"/>
                <a:gd name="T62" fmla="*/ 75 w 76"/>
                <a:gd name="T63" fmla="*/ 21 h 42"/>
                <a:gd name="T64" fmla="*/ 72 w 76"/>
                <a:gd name="T65" fmla="*/ 17 h 42"/>
                <a:gd name="T66" fmla="*/ 72 w 76"/>
                <a:gd name="T67" fmla="*/ 17 h 42"/>
                <a:gd name="T68" fmla="*/ 72 w 76"/>
                <a:gd name="T69" fmla="*/ 17 h 42"/>
                <a:gd name="T70" fmla="*/ 72 w 76"/>
                <a:gd name="T71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42">
                  <a:moveTo>
                    <a:pt x="72" y="17"/>
                  </a:moveTo>
                  <a:lnTo>
                    <a:pt x="73" y="15"/>
                  </a:lnTo>
                  <a:lnTo>
                    <a:pt x="75" y="11"/>
                  </a:lnTo>
                  <a:lnTo>
                    <a:pt x="68" y="10"/>
                  </a:lnTo>
                  <a:lnTo>
                    <a:pt x="65" y="8"/>
                  </a:lnTo>
                  <a:lnTo>
                    <a:pt x="61" y="6"/>
                  </a:lnTo>
                  <a:lnTo>
                    <a:pt x="59" y="4"/>
                  </a:lnTo>
                  <a:lnTo>
                    <a:pt x="55" y="4"/>
                  </a:lnTo>
                  <a:lnTo>
                    <a:pt x="53" y="2"/>
                  </a:lnTo>
                  <a:lnTo>
                    <a:pt x="49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3" y="21"/>
                  </a:lnTo>
                  <a:lnTo>
                    <a:pt x="21" y="23"/>
                  </a:lnTo>
                  <a:lnTo>
                    <a:pt x="27" y="23"/>
                  </a:lnTo>
                  <a:lnTo>
                    <a:pt x="31" y="26"/>
                  </a:lnTo>
                  <a:lnTo>
                    <a:pt x="28" y="29"/>
                  </a:lnTo>
                  <a:lnTo>
                    <a:pt x="31" y="37"/>
                  </a:lnTo>
                  <a:lnTo>
                    <a:pt x="32" y="38"/>
                  </a:lnTo>
                  <a:lnTo>
                    <a:pt x="35" y="42"/>
                  </a:lnTo>
                  <a:lnTo>
                    <a:pt x="35" y="42"/>
                  </a:lnTo>
                  <a:lnTo>
                    <a:pt x="36" y="42"/>
                  </a:lnTo>
                  <a:lnTo>
                    <a:pt x="37" y="42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4" y="42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9" y="42"/>
                  </a:lnTo>
                  <a:lnTo>
                    <a:pt x="51" y="39"/>
                  </a:lnTo>
                  <a:lnTo>
                    <a:pt x="53" y="38"/>
                  </a:lnTo>
                  <a:lnTo>
                    <a:pt x="55" y="38"/>
                  </a:lnTo>
                  <a:lnTo>
                    <a:pt x="57" y="38"/>
                  </a:lnTo>
                  <a:lnTo>
                    <a:pt x="59" y="37"/>
                  </a:lnTo>
                  <a:lnTo>
                    <a:pt x="61" y="37"/>
                  </a:lnTo>
                  <a:lnTo>
                    <a:pt x="63" y="37"/>
                  </a:lnTo>
                  <a:lnTo>
                    <a:pt x="63" y="38"/>
                  </a:lnTo>
                  <a:lnTo>
                    <a:pt x="65" y="38"/>
                  </a:lnTo>
                  <a:lnTo>
                    <a:pt x="65" y="37"/>
                  </a:lnTo>
                  <a:lnTo>
                    <a:pt x="63" y="34"/>
                  </a:lnTo>
                  <a:lnTo>
                    <a:pt x="61" y="34"/>
                  </a:lnTo>
                  <a:lnTo>
                    <a:pt x="63" y="33"/>
                  </a:lnTo>
                  <a:lnTo>
                    <a:pt x="65" y="29"/>
                  </a:lnTo>
                  <a:lnTo>
                    <a:pt x="65" y="27"/>
                  </a:lnTo>
                  <a:lnTo>
                    <a:pt x="65" y="26"/>
                  </a:lnTo>
                  <a:lnTo>
                    <a:pt x="68" y="25"/>
                  </a:lnTo>
                  <a:lnTo>
                    <a:pt x="71" y="23"/>
                  </a:lnTo>
                  <a:lnTo>
                    <a:pt x="72" y="21"/>
                  </a:lnTo>
                  <a:lnTo>
                    <a:pt x="75" y="21"/>
                  </a:lnTo>
                  <a:lnTo>
                    <a:pt x="76" y="19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lnTo>
                    <a:pt x="72" y="1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0" name="Freeform 105"/>
            <p:cNvSpPr>
              <a:spLocks/>
            </p:cNvSpPr>
            <p:nvPr/>
          </p:nvSpPr>
          <p:spPr bwMode="auto">
            <a:xfrm>
              <a:off x="7367582" y="2941328"/>
              <a:ext cx="819276" cy="346882"/>
            </a:xfrm>
            <a:custGeom>
              <a:avLst/>
              <a:gdLst>
                <a:gd name="T0" fmla="*/ 6 w 96"/>
                <a:gd name="T1" fmla="*/ 30 h 39"/>
                <a:gd name="T2" fmla="*/ 19 w 96"/>
                <a:gd name="T3" fmla="*/ 28 h 39"/>
                <a:gd name="T4" fmla="*/ 30 w 96"/>
                <a:gd name="T5" fmla="*/ 28 h 39"/>
                <a:gd name="T6" fmla="*/ 42 w 96"/>
                <a:gd name="T7" fmla="*/ 30 h 39"/>
                <a:gd name="T8" fmla="*/ 50 w 96"/>
                <a:gd name="T9" fmla="*/ 28 h 39"/>
                <a:gd name="T10" fmla="*/ 55 w 96"/>
                <a:gd name="T11" fmla="*/ 30 h 39"/>
                <a:gd name="T12" fmla="*/ 61 w 96"/>
                <a:gd name="T13" fmla="*/ 32 h 39"/>
                <a:gd name="T14" fmla="*/ 67 w 96"/>
                <a:gd name="T15" fmla="*/ 36 h 39"/>
                <a:gd name="T16" fmla="*/ 77 w 96"/>
                <a:gd name="T17" fmla="*/ 39 h 39"/>
                <a:gd name="T18" fmla="*/ 86 w 96"/>
                <a:gd name="T19" fmla="*/ 38 h 39"/>
                <a:gd name="T20" fmla="*/ 90 w 96"/>
                <a:gd name="T21" fmla="*/ 36 h 39"/>
                <a:gd name="T22" fmla="*/ 95 w 96"/>
                <a:gd name="T23" fmla="*/ 32 h 39"/>
                <a:gd name="T24" fmla="*/ 96 w 96"/>
                <a:gd name="T25" fmla="*/ 32 h 39"/>
                <a:gd name="T26" fmla="*/ 95 w 96"/>
                <a:gd name="T27" fmla="*/ 26 h 39"/>
                <a:gd name="T28" fmla="*/ 90 w 96"/>
                <a:gd name="T29" fmla="*/ 21 h 39"/>
                <a:gd name="T30" fmla="*/ 87 w 96"/>
                <a:gd name="T31" fmla="*/ 18 h 39"/>
                <a:gd name="T32" fmla="*/ 87 w 96"/>
                <a:gd name="T33" fmla="*/ 13 h 39"/>
                <a:gd name="T34" fmla="*/ 82 w 96"/>
                <a:gd name="T35" fmla="*/ 9 h 39"/>
                <a:gd name="T36" fmla="*/ 73 w 96"/>
                <a:gd name="T37" fmla="*/ 8 h 39"/>
                <a:gd name="T38" fmla="*/ 67 w 96"/>
                <a:gd name="T39" fmla="*/ 5 h 39"/>
                <a:gd name="T40" fmla="*/ 53 w 96"/>
                <a:gd name="T41" fmla="*/ 0 h 39"/>
                <a:gd name="T42" fmla="*/ 46 w 96"/>
                <a:gd name="T43" fmla="*/ 1 h 39"/>
                <a:gd name="T44" fmla="*/ 42 w 96"/>
                <a:gd name="T45" fmla="*/ 8 h 39"/>
                <a:gd name="T46" fmla="*/ 42 w 96"/>
                <a:gd name="T47" fmla="*/ 13 h 39"/>
                <a:gd name="T48" fmla="*/ 37 w 96"/>
                <a:gd name="T49" fmla="*/ 17 h 39"/>
                <a:gd name="T50" fmla="*/ 29 w 96"/>
                <a:gd name="T51" fmla="*/ 14 h 39"/>
                <a:gd name="T52" fmla="*/ 19 w 96"/>
                <a:gd name="T53" fmla="*/ 5 h 39"/>
                <a:gd name="T54" fmla="*/ 15 w 96"/>
                <a:gd name="T55" fmla="*/ 5 h 39"/>
                <a:gd name="T56" fmla="*/ 7 w 96"/>
                <a:gd name="T57" fmla="*/ 9 h 39"/>
                <a:gd name="T58" fmla="*/ 4 w 96"/>
                <a:gd name="T59" fmla="*/ 17 h 39"/>
                <a:gd name="T60" fmla="*/ 0 w 96"/>
                <a:gd name="T61" fmla="*/ 22 h 39"/>
                <a:gd name="T62" fmla="*/ 0 w 96"/>
                <a:gd name="T63" fmla="*/ 28 h 39"/>
                <a:gd name="T64" fmla="*/ 0 w 96"/>
                <a:gd name="T65" fmla="*/ 32 h 39"/>
                <a:gd name="T66" fmla="*/ 2 w 96"/>
                <a:gd name="T67" fmla="*/ 33 h 39"/>
                <a:gd name="T68" fmla="*/ 4 w 96"/>
                <a:gd name="T69" fmla="*/ 32 h 39"/>
                <a:gd name="T70" fmla="*/ 4 w 96"/>
                <a:gd name="T71" fmla="*/ 32 h 39"/>
                <a:gd name="T72" fmla="*/ 4 w 96"/>
                <a:gd name="T73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39">
                  <a:moveTo>
                    <a:pt x="4" y="32"/>
                  </a:moveTo>
                  <a:lnTo>
                    <a:pt x="6" y="30"/>
                  </a:lnTo>
                  <a:lnTo>
                    <a:pt x="11" y="28"/>
                  </a:lnTo>
                  <a:lnTo>
                    <a:pt x="19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4" y="28"/>
                  </a:lnTo>
                  <a:lnTo>
                    <a:pt x="42" y="30"/>
                  </a:lnTo>
                  <a:lnTo>
                    <a:pt x="47" y="28"/>
                  </a:lnTo>
                  <a:lnTo>
                    <a:pt x="50" y="28"/>
                  </a:lnTo>
                  <a:lnTo>
                    <a:pt x="51" y="28"/>
                  </a:lnTo>
                  <a:lnTo>
                    <a:pt x="55" y="30"/>
                  </a:lnTo>
                  <a:lnTo>
                    <a:pt x="57" y="32"/>
                  </a:lnTo>
                  <a:lnTo>
                    <a:pt x="61" y="32"/>
                  </a:lnTo>
                  <a:lnTo>
                    <a:pt x="63" y="34"/>
                  </a:lnTo>
                  <a:lnTo>
                    <a:pt x="67" y="36"/>
                  </a:lnTo>
                  <a:lnTo>
                    <a:pt x="70" y="38"/>
                  </a:lnTo>
                  <a:lnTo>
                    <a:pt x="77" y="39"/>
                  </a:lnTo>
                  <a:lnTo>
                    <a:pt x="81" y="38"/>
                  </a:lnTo>
                  <a:lnTo>
                    <a:pt x="86" y="38"/>
                  </a:lnTo>
                  <a:lnTo>
                    <a:pt x="87" y="38"/>
                  </a:lnTo>
                  <a:lnTo>
                    <a:pt x="90" y="36"/>
                  </a:lnTo>
                  <a:lnTo>
                    <a:pt x="94" y="32"/>
                  </a:lnTo>
                  <a:lnTo>
                    <a:pt x="95" y="32"/>
                  </a:lnTo>
                  <a:lnTo>
                    <a:pt x="96" y="33"/>
                  </a:lnTo>
                  <a:lnTo>
                    <a:pt x="96" y="32"/>
                  </a:lnTo>
                  <a:lnTo>
                    <a:pt x="95" y="30"/>
                  </a:lnTo>
                  <a:lnTo>
                    <a:pt x="95" y="26"/>
                  </a:lnTo>
                  <a:lnTo>
                    <a:pt x="91" y="22"/>
                  </a:lnTo>
                  <a:lnTo>
                    <a:pt x="90" y="21"/>
                  </a:lnTo>
                  <a:lnTo>
                    <a:pt x="87" y="21"/>
                  </a:lnTo>
                  <a:lnTo>
                    <a:pt x="87" y="18"/>
                  </a:lnTo>
                  <a:lnTo>
                    <a:pt x="87" y="14"/>
                  </a:lnTo>
                  <a:lnTo>
                    <a:pt x="87" y="13"/>
                  </a:lnTo>
                  <a:lnTo>
                    <a:pt x="86" y="10"/>
                  </a:lnTo>
                  <a:lnTo>
                    <a:pt x="82" y="9"/>
                  </a:lnTo>
                  <a:lnTo>
                    <a:pt x="78" y="8"/>
                  </a:lnTo>
                  <a:lnTo>
                    <a:pt x="73" y="8"/>
                  </a:lnTo>
                  <a:lnTo>
                    <a:pt x="70" y="8"/>
                  </a:lnTo>
                  <a:lnTo>
                    <a:pt x="67" y="5"/>
                  </a:lnTo>
                  <a:lnTo>
                    <a:pt x="59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3" y="10"/>
                  </a:lnTo>
                  <a:lnTo>
                    <a:pt x="42" y="13"/>
                  </a:lnTo>
                  <a:lnTo>
                    <a:pt x="39" y="14"/>
                  </a:lnTo>
                  <a:lnTo>
                    <a:pt x="37" y="17"/>
                  </a:lnTo>
                  <a:lnTo>
                    <a:pt x="33" y="17"/>
                  </a:lnTo>
                  <a:lnTo>
                    <a:pt x="29" y="14"/>
                  </a:lnTo>
                  <a:lnTo>
                    <a:pt x="25" y="10"/>
                  </a:lnTo>
                  <a:lnTo>
                    <a:pt x="19" y="5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7" y="9"/>
                  </a:lnTo>
                  <a:lnTo>
                    <a:pt x="6" y="13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3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1" name="Freeform 106"/>
            <p:cNvSpPr>
              <a:spLocks noEditPoints="1"/>
            </p:cNvSpPr>
            <p:nvPr/>
          </p:nvSpPr>
          <p:spPr bwMode="auto">
            <a:xfrm>
              <a:off x="7273700" y="3341581"/>
              <a:ext cx="375502" cy="177888"/>
            </a:xfrm>
            <a:custGeom>
              <a:avLst/>
              <a:gdLst>
                <a:gd name="T0" fmla="*/ 13 w 44"/>
                <a:gd name="T1" fmla="*/ 2 h 20"/>
                <a:gd name="T2" fmla="*/ 11 w 44"/>
                <a:gd name="T3" fmla="*/ 6 h 20"/>
                <a:gd name="T4" fmla="*/ 17 w 44"/>
                <a:gd name="T5" fmla="*/ 0 h 20"/>
                <a:gd name="T6" fmla="*/ 13 w 44"/>
                <a:gd name="T7" fmla="*/ 2 h 20"/>
                <a:gd name="T8" fmla="*/ 13 w 44"/>
                <a:gd name="T9" fmla="*/ 2 h 20"/>
                <a:gd name="T10" fmla="*/ 13 w 44"/>
                <a:gd name="T11" fmla="*/ 2 h 20"/>
                <a:gd name="T12" fmla="*/ 13 w 44"/>
                <a:gd name="T13" fmla="*/ 2 h 20"/>
                <a:gd name="T14" fmla="*/ 13 w 44"/>
                <a:gd name="T15" fmla="*/ 2 h 20"/>
                <a:gd name="T16" fmla="*/ 13 w 44"/>
                <a:gd name="T17" fmla="*/ 2 h 20"/>
                <a:gd name="T18" fmla="*/ 13 w 44"/>
                <a:gd name="T19" fmla="*/ 2 h 20"/>
                <a:gd name="T20" fmla="*/ 44 w 44"/>
                <a:gd name="T21" fmla="*/ 9 h 20"/>
                <a:gd name="T22" fmla="*/ 40 w 44"/>
                <a:gd name="T23" fmla="*/ 6 h 20"/>
                <a:gd name="T24" fmla="*/ 34 w 44"/>
                <a:gd name="T25" fmla="*/ 6 h 20"/>
                <a:gd name="T26" fmla="*/ 26 w 44"/>
                <a:gd name="T27" fmla="*/ 4 h 20"/>
                <a:gd name="T28" fmla="*/ 22 w 44"/>
                <a:gd name="T29" fmla="*/ 2 h 20"/>
                <a:gd name="T30" fmla="*/ 21 w 44"/>
                <a:gd name="T31" fmla="*/ 2 h 20"/>
                <a:gd name="T32" fmla="*/ 18 w 44"/>
                <a:gd name="T33" fmla="*/ 4 h 20"/>
                <a:gd name="T34" fmla="*/ 18 w 44"/>
                <a:gd name="T35" fmla="*/ 8 h 20"/>
                <a:gd name="T36" fmla="*/ 17 w 44"/>
                <a:gd name="T37" fmla="*/ 8 h 20"/>
                <a:gd name="T38" fmla="*/ 9 w 44"/>
                <a:gd name="T39" fmla="*/ 8 h 20"/>
                <a:gd name="T40" fmla="*/ 11 w 44"/>
                <a:gd name="T41" fmla="*/ 6 h 20"/>
                <a:gd name="T42" fmla="*/ 7 w 44"/>
                <a:gd name="T43" fmla="*/ 8 h 20"/>
                <a:gd name="T44" fmla="*/ 4 w 44"/>
                <a:gd name="T45" fmla="*/ 8 h 20"/>
                <a:gd name="T46" fmla="*/ 1 w 44"/>
                <a:gd name="T47" fmla="*/ 8 h 20"/>
                <a:gd name="T48" fmla="*/ 1 w 44"/>
                <a:gd name="T49" fmla="*/ 9 h 20"/>
                <a:gd name="T50" fmla="*/ 0 w 44"/>
                <a:gd name="T51" fmla="*/ 13 h 20"/>
                <a:gd name="T52" fmla="*/ 1 w 44"/>
                <a:gd name="T53" fmla="*/ 12 h 20"/>
                <a:gd name="T54" fmla="*/ 7 w 44"/>
                <a:gd name="T55" fmla="*/ 12 h 20"/>
                <a:gd name="T56" fmla="*/ 5 w 44"/>
                <a:gd name="T57" fmla="*/ 13 h 20"/>
                <a:gd name="T58" fmla="*/ 4 w 44"/>
                <a:gd name="T59" fmla="*/ 13 h 20"/>
                <a:gd name="T60" fmla="*/ 0 w 44"/>
                <a:gd name="T61" fmla="*/ 17 h 20"/>
                <a:gd name="T62" fmla="*/ 1 w 44"/>
                <a:gd name="T63" fmla="*/ 17 h 20"/>
                <a:gd name="T64" fmla="*/ 11 w 44"/>
                <a:gd name="T65" fmla="*/ 17 h 20"/>
                <a:gd name="T66" fmla="*/ 24 w 44"/>
                <a:gd name="T67" fmla="*/ 20 h 20"/>
                <a:gd name="T68" fmla="*/ 40 w 44"/>
                <a:gd name="T69" fmla="*/ 20 h 20"/>
                <a:gd name="T70" fmla="*/ 44 w 44"/>
                <a:gd name="T71" fmla="*/ 20 h 20"/>
                <a:gd name="T72" fmla="*/ 41 w 44"/>
                <a:gd name="T73" fmla="*/ 12 h 20"/>
                <a:gd name="T74" fmla="*/ 44 w 44"/>
                <a:gd name="T75" fmla="*/ 9 h 20"/>
                <a:gd name="T76" fmla="*/ 44 w 44"/>
                <a:gd name="T77" fmla="*/ 9 h 20"/>
                <a:gd name="T78" fmla="*/ 44 w 44"/>
                <a:gd name="T79" fmla="*/ 9 h 20"/>
                <a:gd name="T80" fmla="*/ 44 w 44"/>
                <a:gd name="T81" fmla="*/ 9 h 20"/>
                <a:gd name="T82" fmla="*/ 44 w 44"/>
                <a:gd name="T83" fmla="*/ 9 h 20"/>
                <a:gd name="T84" fmla="*/ 44 w 44"/>
                <a:gd name="T85" fmla="*/ 9 h 20"/>
                <a:gd name="T86" fmla="*/ 44 w 44"/>
                <a:gd name="T87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20">
                  <a:moveTo>
                    <a:pt x="13" y="2"/>
                  </a:moveTo>
                  <a:lnTo>
                    <a:pt x="11" y="6"/>
                  </a:lnTo>
                  <a:lnTo>
                    <a:pt x="17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close/>
                  <a:moveTo>
                    <a:pt x="44" y="9"/>
                  </a:moveTo>
                  <a:lnTo>
                    <a:pt x="40" y="6"/>
                  </a:lnTo>
                  <a:lnTo>
                    <a:pt x="34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7" y="8"/>
                  </a:lnTo>
                  <a:lnTo>
                    <a:pt x="9" y="8"/>
                  </a:lnTo>
                  <a:lnTo>
                    <a:pt x="11" y="6"/>
                  </a:lnTo>
                  <a:lnTo>
                    <a:pt x="7" y="8"/>
                  </a:lnTo>
                  <a:lnTo>
                    <a:pt x="4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7" y="12"/>
                  </a:lnTo>
                  <a:lnTo>
                    <a:pt x="5" y="13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11" y="17"/>
                  </a:lnTo>
                  <a:lnTo>
                    <a:pt x="24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2" name="Freeform 107"/>
            <p:cNvSpPr>
              <a:spLocks/>
            </p:cNvSpPr>
            <p:nvPr/>
          </p:nvSpPr>
          <p:spPr bwMode="auto">
            <a:xfrm>
              <a:off x="6608043" y="3421629"/>
              <a:ext cx="1186234" cy="898322"/>
            </a:xfrm>
            <a:custGeom>
              <a:avLst/>
              <a:gdLst>
                <a:gd name="T0" fmla="*/ 136 w 139"/>
                <a:gd name="T1" fmla="*/ 66 h 101"/>
                <a:gd name="T2" fmla="*/ 131 w 139"/>
                <a:gd name="T3" fmla="*/ 57 h 101"/>
                <a:gd name="T4" fmla="*/ 131 w 139"/>
                <a:gd name="T5" fmla="*/ 53 h 101"/>
                <a:gd name="T6" fmla="*/ 127 w 139"/>
                <a:gd name="T7" fmla="*/ 47 h 101"/>
                <a:gd name="T8" fmla="*/ 127 w 139"/>
                <a:gd name="T9" fmla="*/ 41 h 101"/>
                <a:gd name="T10" fmla="*/ 132 w 139"/>
                <a:gd name="T11" fmla="*/ 37 h 101"/>
                <a:gd name="T12" fmla="*/ 128 w 139"/>
                <a:gd name="T13" fmla="*/ 21 h 101"/>
                <a:gd name="T14" fmla="*/ 126 w 139"/>
                <a:gd name="T15" fmla="*/ 16 h 101"/>
                <a:gd name="T16" fmla="*/ 122 w 139"/>
                <a:gd name="T17" fmla="*/ 11 h 101"/>
                <a:gd name="T18" fmla="*/ 89 w 139"/>
                <a:gd name="T19" fmla="*/ 8 h 101"/>
                <a:gd name="T20" fmla="*/ 75 w 139"/>
                <a:gd name="T21" fmla="*/ 8 h 101"/>
                <a:gd name="T22" fmla="*/ 69 w 139"/>
                <a:gd name="T23" fmla="*/ 11 h 101"/>
                <a:gd name="T24" fmla="*/ 58 w 139"/>
                <a:gd name="T25" fmla="*/ 7 h 101"/>
                <a:gd name="T26" fmla="*/ 61 w 139"/>
                <a:gd name="T27" fmla="*/ 3 h 101"/>
                <a:gd name="T28" fmla="*/ 43 w 139"/>
                <a:gd name="T29" fmla="*/ 3 h 101"/>
                <a:gd name="T30" fmla="*/ 27 w 139"/>
                <a:gd name="T31" fmla="*/ 8 h 101"/>
                <a:gd name="T32" fmla="*/ 13 w 139"/>
                <a:gd name="T33" fmla="*/ 12 h 101"/>
                <a:gd name="T34" fmla="*/ 5 w 139"/>
                <a:gd name="T35" fmla="*/ 17 h 101"/>
                <a:gd name="T36" fmla="*/ 1 w 139"/>
                <a:gd name="T37" fmla="*/ 20 h 101"/>
                <a:gd name="T38" fmla="*/ 4 w 139"/>
                <a:gd name="T39" fmla="*/ 27 h 101"/>
                <a:gd name="T40" fmla="*/ 1 w 139"/>
                <a:gd name="T41" fmla="*/ 35 h 101"/>
                <a:gd name="T42" fmla="*/ 8 w 139"/>
                <a:gd name="T43" fmla="*/ 41 h 101"/>
                <a:gd name="T44" fmla="*/ 9 w 139"/>
                <a:gd name="T45" fmla="*/ 47 h 101"/>
                <a:gd name="T46" fmla="*/ 8 w 139"/>
                <a:gd name="T47" fmla="*/ 55 h 101"/>
                <a:gd name="T48" fmla="*/ 11 w 139"/>
                <a:gd name="T49" fmla="*/ 57 h 101"/>
                <a:gd name="T50" fmla="*/ 13 w 139"/>
                <a:gd name="T51" fmla="*/ 68 h 101"/>
                <a:gd name="T52" fmla="*/ 17 w 139"/>
                <a:gd name="T53" fmla="*/ 69 h 101"/>
                <a:gd name="T54" fmla="*/ 26 w 139"/>
                <a:gd name="T55" fmla="*/ 70 h 101"/>
                <a:gd name="T56" fmla="*/ 31 w 139"/>
                <a:gd name="T57" fmla="*/ 73 h 101"/>
                <a:gd name="T58" fmla="*/ 31 w 139"/>
                <a:gd name="T59" fmla="*/ 78 h 101"/>
                <a:gd name="T60" fmla="*/ 38 w 139"/>
                <a:gd name="T61" fmla="*/ 82 h 101"/>
                <a:gd name="T62" fmla="*/ 45 w 139"/>
                <a:gd name="T63" fmla="*/ 78 h 101"/>
                <a:gd name="T64" fmla="*/ 51 w 139"/>
                <a:gd name="T65" fmla="*/ 82 h 101"/>
                <a:gd name="T66" fmla="*/ 57 w 139"/>
                <a:gd name="T67" fmla="*/ 84 h 101"/>
                <a:gd name="T68" fmla="*/ 65 w 139"/>
                <a:gd name="T69" fmla="*/ 88 h 101"/>
                <a:gd name="T70" fmla="*/ 75 w 139"/>
                <a:gd name="T71" fmla="*/ 92 h 101"/>
                <a:gd name="T72" fmla="*/ 83 w 139"/>
                <a:gd name="T73" fmla="*/ 98 h 101"/>
                <a:gd name="T74" fmla="*/ 91 w 139"/>
                <a:gd name="T75" fmla="*/ 94 h 101"/>
                <a:gd name="T76" fmla="*/ 108 w 139"/>
                <a:gd name="T77" fmla="*/ 94 h 101"/>
                <a:gd name="T78" fmla="*/ 115 w 139"/>
                <a:gd name="T79" fmla="*/ 100 h 101"/>
                <a:gd name="T80" fmla="*/ 123 w 139"/>
                <a:gd name="T81" fmla="*/ 101 h 101"/>
                <a:gd name="T82" fmla="*/ 122 w 139"/>
                <a:gd name="T83" fmla="*/ 98 h 101"/>
                <a:gd name="T84" fmla="*/ 122 w 139"/>
                <a:gd name="T85" fmla="*/ 93 h 101"/>
                <a:gd name="T86" fmla="*/ 126 w 139"/>
                <a:gd name="T87" fmla="*/ 84 h 101"/>
                <a:gd name="T88" fmla="*/ 139 w 139"/>
                <a:gd name="T89" fmla="*/ 73 h 101"/>
                <a:gd name="T90" fmla="*/ 139 w 139"/>
                <a:gd name="T91" fmla="*/ 69 h 101"/>
                <a:gd name="T92" fmla="*/ 139 w 139"/>
                <a:gd name="T93" fmla="*/ 6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" h="101">
                  <a:moveTo>
                    <a:pt x="139" y="69"/>
                  </a:moveTo>
                  <a:lnTo>
                    <a:pt x="136" y="68"/>
                  </a:lnTo>
                  <a:lnTo>
                    <a:pt x="136" y="66"/>
                  </a:lnTo>
                  <a:lnTo>
                    <a:pt x="132" y="64"/>
                  </a:lnTo>
                  <a:lnTo>
                    <a:pt x="131" y="60"/>
                  </a:lnTo>
                  <a:lnTo>
                    <a:pt x="131" y="57"/>
                  </a:lnTo>
                  <a:lnTo>
                    <a:pt x="131" y="56"/>
                  </a:lnTo>
                  <a:lnTo>
                    <a:pt x="131" y="55"/>
                  </a:lnTo>
                  <a:lnTo>
                    <a:pt x="131" y="53"/>
                  </a:lnTo>
                  <a:lnTo>
                    <a:pt x="131" y="52"/>
                  </a:lnTo>
                  <a:lnTo>
                    <a:pt x="131" y="48"/>
                  </a:lnTo>
                  <a:lnTo>
                    <a:pt x="127" y="47"/>
                  </a:lnTo>
                  <a:lnTo>
                    <a:pt x="126" y="47"/>
                  </a:lnTo>
                  <a:lnTo>
                    <a:pt x="126" y="44"/>
                  </a:lnTo>
                  <a:lnTo>
                    <a:pt x="127" y="41"/>
                  </a:lnTo>
                  <a:lnTo>
                    <a:pt x="131" y="39"/>
                  </a:lnTo>
                  <a:lnTo>
                    <a:pt x="132" y="39"/>
                  </a:lnTo>
                  <a:lnTo>
                    <a:pt x="132" y="37"/>
                  </a:lnTo>
                  <a:lnTo>
                    <a:pt x="132" y="31"/>
                  </a:lnTo>
                  <a:lnTo>
                    <a:pt x="131" y="27"/>
                  </a:lnTo>
                  <a:lnTo>
                    <a:pt x="128" y="21"/>
                  </a:lnTo>
                  <a:lnTo>
                    <a:pt x="128" y="21"/>
                  </a:lnTo>
                  <a:lnTo>
                    <a:pt x="127" y="17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3" y="12"/>
                  </a:lnTo>
                  <a:lnTo>
                    <a:pt x="122" y="11"/>
                  </a:lnTo>
                  <a:lnTo>
                    <a:pt x="118" y="11"/>
                  </a:lnTo>
                  <a:lnTo>
                    <a:pt x="102" y="11"/>
                  </a:lnTo>
                  <a:lnTo>
                    <a:pt x="89" y="8"/>
                  </a:lnTo>
                  <a:lnTo>
                    <a:pt x="79" y="8"/>
                  </a:lnTo>
                  <a:lnTo>
                    <a:pt x="78" y="8"/>
                  </a:lnTo>
                  <a:lnTo>
                    <a:pt x="75" y="8"/>
                  </a:lnTo>
                  <a:lnTo>
                    <a:pt x="71" y="8"/>
                  </a:lnTo>
                  <a:lnTo>
                    <a:pt x="70" y="11"/>
                  </a:lnTo>
                  <a:lnTo>
                    <a:pt x="69" y="11"/>
                  </a:lnTo>
                  <a:lnTo>
                    <a:pt x="69" y="8"/>
                  </a:lnTo>
                  <a:lnTo>
                    <a:pt x="62" y="8"/>
                  </a:lnTo>
                  <a:lnTo>
                    <a:pt x="58" y="7"/>
                  </a:lnTo>
                  <a:lnTo>
                    <a:pt x="57" y="3"/>
                  </a:lnTo>
                  <a:lnTo>
                    <a:pt x="58" y="3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3" y="3"/>
                  </a:lnTo>
                  <a:lnTo>
                    <a:pt x="34" y="4"/>
                  </a:lnTo>
                  <a:lnTo>
                    <a:pt x="30" y="7"/>
                  </a:lnTo>
                  <a:lnTo>
                    <a:pt x="27" y="8"/>
                  </a:lnTo>
                  <a:lnTo>
                    <a:pt x="25" y="11"/>
                  </a:lnTo>
                  <a:lnTo>
                    <a:pt x="21" y="12"/>
                  </a:lnTo>
                  <a:lnTo>
                    <a:pt x="13" y="12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4" y="25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0" y="33"/>
                  </a:lnTo>
                  <a:lnTo>
                    <a:pt x="1" y="35"/>
                  </a:lnTo>
                  <a:lnTo>
                    <a:pt x="5" y="37"/>
                  </a:lnTo>
                  <a:lnTo>
                    <a:pt x="8" y="39"/>
                  </a:lnTo>
                  <a:lnTo>
                    <a:pt x="8" y="41"/>
                  </a:lnTo>
                  <a:lnTo>
                    <a:pt x="8" y="43"/>
                  </a:lnTo>
                  <a:lnTo>
                    <a:pt x="8" y="44"/>
                  </a:lnTo>
                  <a:lnTo>
                    <a:pt x="9" y="47"/>
                  </a:lnTo>
                  <a:lnTo>
                    <a:pt x="9" y="51"/>
                  </a:lnTo>
                  <a:lnTo>
                    <a:pt x="8" y="52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9" y="57"/>
                  </a:lnTo>
                  <a:lnTo>
                    <a:pt x="11" y="57"/>
                  </a:lnTo>
                  <a:lnTo>
                    <a:pt x="13" y="60"/>
                  </a:lnTo>
                  <a:lnTo>
                    <a:pt x="13" y="64"/>
                  </a:lnTo>
                  <a:lnTo>
                    <a:pt x="13" y="68"/>
                  </a:lnTo>
                  <a:lnTo>
                    <a:pt x="14" y="68"/>
                  </a:lnTo>
                  <a:lnTo>
                    <a:pt x="17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26" y="73"/>
                  </a:lnTo>
                  <a:lnTo>
                    <a:pt x="30" y="73"/>
                  </a:lnTo>
                  <a:lnTo>
                    <a:pt x="31" y="73"/>
                  </a:lnTo>
                  <a:lnTo>
                    <a:pt x="31" y="74"/>
                  </a:lnTo>
                  <a:lnTo>
                    <a:pt x="30" y="77"/>
                  </a:lnTo>
                  <a:lnTo>
                    <a:pt x="31" y="78"/>
                  </a:lnTo>
                  <a:lnTo>
                    <a:pt x="34" y="81"/>
                  </a:lnTo>
                  <a:lnTo>
                    <a:pt x="35" y="82"/>
                  </a:lnTo>
                  <a:lnTo>
                    <a:pt x="38" y="82"/>
                  </a:lnTo>
                  <a:lnTo>
                    <a:pt x="42" y="78"/>
                  </a:lnTo>
                  <a:lnTo>
                    <a:pt x="39" y="77"/>
                  </a:lnTo>
                  <a:lnTo>
                    <a:pt x="45" y="78"/>
                  </a:lnTo>
                  <a:lnTo>
                    <a:pt x="47" y="78"/>
                  </a:lnTo>
                  <a:lnTo>
                    <a:pt x="51" y="78"/>
                  </a:lnTo>
                  <a:lnTo>
                    <a:pt x="51" y="82"/>
                  </a:lnTo>
                  <a:lnTo>
                    <a:pt x="51" y="84"/>
                  </a:lnTo>
                  <a:lnTo>
                    <a:pt x="53" y="84"/>
                  </a:lnTo>
                  <a:lnTo>
                    <a:pt x="57" y="84"/>
                  </a:lnTo>
                  <a:lnTo>
                    <a:pt x="58" y="84"/>
                  </a:lnTo>
                  <a:lnTo>
                    <a:pt x="62" y="86"/>
                  </a:lnTo>
                  <a:lnTo>
                    <a:pt x="65" y="88"/>
                  </a:lnTo>
                  <a:lnTo>
                    <a:pt x="69" y="94"/>
                  </a:lnTo>
                  <a:lnTo>
                    <a:pt x="71" y="92"/>
                  </a:lnTo>
                  <a:lnTo>
                    <a:pt x="75" y="92"/>
                  </a:lnTo>
                  <a:lnTo>
                    <a:pt x="79" y="94"/>
                  </a:lnTo>
                  <a:lnTo>
                    <a:pt x="82" y="98"/>
                  </a:lnTo>
                  <a:lnTo>
                    <a:pt x="83" y="98"/>
                  </a:lnTo>
                  <a:lnTo>
                    <a:pt x="87" y="96"/>
                  </a:lnTo>
                  <a:lnTo>
                    <a:pt x="89" y="94"/>
                  </a:lnTo>
                  <a:lnTo>
                    <a:pt x="91" y="94"/>
                  </a:lnTo>
                  <a:lnTo>
                    <a:pt x="96" y="96"/>
                  </a:lnTo>
                  <a:lnTo>
                    <a:pt x="102" y="94"/>
                  </a:lnTo>
                  <a:lnTo>
                    <a:pt x="108" y="94"/>
                  </a:lnTo>
                  <a:lnTo>
                    <a:pt x="111" y="97"/>
                  </a:lnTo>
                  <a:lnTo>
                    <a:pt x="112" y="98"/>
                  </a:lnTo>
                  <a:lnTo>
                    <a:pt x="115" y="100"/>
                  </a:lnTo>
                  <a:lnTo>
                    <a:pt x="119" y="100"/>
                  </a:lnTo>
                  <a:lnTo>
                    <a:pt x="122" y="100"/>
                  </a:lnTo>
                  <a:lnTo>
                    <a:pt x="123" y="101"/>
                  </a:lnTo>
                  <a:lnTo>
                    <a:pt x="123" y="101"/>
                  </a:lnTo>
                  <a:lnTo>
                    <a:pt x="123" y="100"/>
                  </a:lnTo>
                  <a:lnTo>
                    <a:pt x="122" y="98"/>
                  </a:lnTo>
                  <a:lnTo>
                    <a:pt x="122" y="96"/>
                  </a:lnTo>
                  <a:lnTo>
                    <a:pt x="122" y="94"/>
                  </a:lnTo>
                  <a:lnTo>
                    <a:pt x="122" y="93"/>
                  </a:lnTo>
                  <a:lnTo>
                    <a:pt x="122" y="92"/>
                  </a:lnTo>
                  <a:lnTo>
                    <a:pt x="122" y="90"/>
                  </a:lnTo>
                  <a:lnTo>
                    <a:pt x="126" y="84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39" y="73"/>
                  </a:lnTo>
                  <a:lnTo>
                    <a:pt x="136" y="70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lnTo>
                    <a:pt x="139" y="69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3" name="Freeform 108"/>
            <p:cNvSpPr>
              <a:spLocks/>
            </p:cNvSpPr>
            <p:nvPr/>
          </p:nvSpPr>
          <p:spPr bwMode="auto">
            <a:xfrm>
              <a:off x="6966479" y="4239895"/>
              <a:ext cx="657130" cy="293520"/>
            </a:xfrm>
            <a:custGeom>
              <a:avLst/>
              <a:gdLst>
                <a:gd name="T0" fmla="*/ 69 w 77"/>
                <a:gd name="T1" fmla="*/ 5 h 33"/>
                <a:gd name="T2" fmla="*/ 60 w 77"/>
                <a:gd name="T3" fmla="*/ 2 h 33"/>
                <a:gd name="T4" fmla="*/ 49 w 77"/>
                <a:gd name="T5" fmla="*/ 2 h 33"/>
                <a:gd name="T6" fmla="*/ 45 w 77"/>
                <a:gd name="T7" fmla="*/ 4 h 33"/>
                <a:gd name="T8" fmla="*/ 40 w 77"/>
                <a:gd name="T9" fmla="*/ 6 h 33"/>
                <a:gd name="T10" fmla="*/ 33 w 77"/>
                <a:gd name="T11" fmla="*/ 0 h 33"/>
                <a:gd name="T12" fmla="*/ 27 w 77"/>
                <a:gd name="T13" fmla="*/ 2 h 33"/>
                <a:gd name="T14" fmla="*/ 16 w 77"/>
                <a:gd name="T15" fmla="*/ 4 h 33"/>
                <a:gd name="T16" fmla="*/ 15 w 77"/>
                <a:gd name="T17" fmla="*/ 8 h 33"/>
                <a:gd name="T18" fmla="*/ 11 w 77"/>
                <a:gd name="T19" fmla="*/ 12 h 33"/>
                <a:gd name="T20" fmla="*/ 1 w 77"/>
                <a:gd name="T21" fmla="*/ 13 h 33"/>
                <a:gd name="T22" fmla="*/ 0 w 77"/>
                <a:gd name="T23" fmla="*/ 20 h 33"/>
                <a:gd name="T24" fmla="*/ 0 w 77"/>
                <a:gd name="T25" fmla="*/ 25 h 33"/>
                <a:gd name="T26" fmla="*/ 7 w 77"/>
                <a:gd name="T27" fmla="*/ 29 h 33"/>
                <a:gd name="T28" fmla="*/ 11 w 77"/>
                <a:gd name="T29" fmla="*/ 33 h 33"/>
                <a:gd name="T30" fmla="*/ 27 w 77"/>
                <a:gd name="T31" fmla="*/ 30 h 33"/>
                <a:gd name="T32" fmla="*/ 28 w 77"/>
                <a:gd name="T33" fmla="*/ 26 h 33"/>
                <a:gd name="T34" fmla="*/ 33 w 77"/>
                <a:gd name="T35" fmla="*/ 26 h 33"/>
                <a:gd name="T36" fmla="*/ 40 w 77"/>
                <a:gd name="T37" fmla="*/ 25 h 33"/>
                <a:gd name="T38" fmla="*/ 45 w 77"/>
                <a:gd name="T39" fmla="*/ 25 h 33"/>
                <a:gd name="T40" fmla="*/ 49 w 77"/>
                <a:gd name="T41" fmla="*/ 21 h 33"/>
                <a:gd name="T42" fmla="*/ 54 w 77"/>
                <a:gd name="T43" fmla="*/ 17 h 33"/>
                <a:gd name="T44" fmla="*/ 60 w 77"/>
                <a:gd name="T45" fmla="*/ 18 h 33"/>
                <a:gd name="T46" fmla="*/ 64 w 77"/>
                <a:gd name="T47" fmla="*/ 20 h 33"/>
                <a:gd name="T48" fmla="*/ 68 w 77"/>
                <a:gd name="T49" fmla="*/ 21 h 33"/>
                <a:gd name="T50" fmla="*/ 72 w 77"/>
                <a:gd name="T51" fmla="*/ 21 h 33"/>
                <a:gd name="T52" fmla="*/ 72 w 77"/>
                <a:gd name="T53" fmla="*/ 20 h 33"/>
                <a:gd name="T54" fmla="*/ 76 w 77"/>
                <a:gd name="T55" fmla="*/ 12 h 33"/>
                <a:gd name="T56" fmla="*/ 73 w 77"/>
                <a:gd name="T57" fmla="*/ 8 h 33"/>
                <a:gd name="T58" fmla="*/ 70 w 77"/>
                <a:gd name="T59" fmla="*/ 6 h 33"/>
                <a:gd name="T60" fmla="*/ 70 w 77"/>
                <a:gd name="T61" fmla="*/ 6 h 33"/>
                <a:gd name="T62" fmla="*/ 70 w 77"/>
                <a:gd name="T63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" h="33">
                  <a:moveTo>
                    <a:pt x="70" y="6"/>
                  </a:moveTo>
                  <a:lnTo>
                    <a:pt x="69" y="5"/>
                  </a:lnTo>
                  <a:lnTo>
                    <a:pt x="66" y="2"/>
                  </a:lnTo>
                  <a:lnTo>
                    <a:pt x="60" y="2"/>
                  </a:lnTo>
                  <a:lnTo>
                    <a:pt x="54" y="4"/>
                  </a:lnTo>
                  <a:lnTo>
                    <a:pt x="49" y="2"/>
                  </a:lnTo>
                  <a:lnTo>
                    <a:pt x="47" y="2"/>
                  </a:lnTo>
                  <a:lnTo>
                    <a:pt x="45" y="4"/>
                  </a:lnTo>
                  <a:lnTo>
                    <a:pt x="41" y="6"/>
                  </a:lnTo>
                  <a:lnTo>
                    <a:pt x="40" y="6"/>
                  </a:lnTo>
                  <a:lnTo>
                    <a:pt x="37" y="2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5" y="8"/>
                  </a:lnTo>
                  <a:lnTo>
                    <a:pt x="13" y="9"/>
                  </a:lnTo>
                  <a:lnTo>
                    <a:pt x="11" y="12"/>
                  </a:lnTo>
                  <a:lnTo>
                    <a:pt x="5" y="13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3" y="26"/>
                  </a:lnTo>
                  <a:lnTo>
                    <a:pt x="7" y="29"/>
                  </a:lnTo>
                  <a:lnTo>
                    <a:pt x="8" y="29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30"/>
                  </a:lnTo>
                  <a:lnTo>
                    <a:pt x="27" y="29"/>
                  </a:lnTo>
                  <a:lnTo>
                    <a:pt x="28" y="26"/>
                  </a:lnTo>
                  <a:lnTo>
                    <a:pt x="29" y="26"/>
                  </a:lnTo>
                  <a:lnTo>
                    <a:pt x="33" y="26"/>
                  </a:lnTo>
                  <a:lnTo>
                    <a:pt x="36" y="22"/>
                  </a:lnTo>
                  <a:lnTo>
                    <a:pt x="40" y="25"/>
                  </a:lnTo>
                  <a:lnTo>
                    <a:pt x="43" y="25"/>
                  </a:lnTo>
                  <a:lnTo>
                    <a:pt x="45" y="25"/>
                  </a:lnTo>
                  <a:lnTo>
                    <a:pt x="47" y="22"/>
                  </a:lnTo>
                  <a:lnTo>
                    <a:pt x="49" y="21"/>
                  </a:lnTo>
                  <a:lnTo>
                    <a:pt x="49" y="17"/>
                  </a:lnTo>
                  <a:lnTo>
                    <a:pt x="54" y="17"/>
                  </a:lnTo>
                  <a:lnTo>
                    <a:pt x="58" y="20"/>
                  </a:lnTo>
                  <a:lnTo>
                    <a:pt x="60" y="18"/>
                  </a:lnTo>
                  <a:lnTo>
                    <a:pt x="62" y="17"/>
                  </a:lnTo>
                  <a:lnTo>
                    <a:pt x="64" y="20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0" y="21"/>
                  </a:lnTo>
                  <a:lnTo>
                    <a:pt x="72" y="21"/>
                  </a:lnTo>
                  <a:lnTo>
                    <a:pt x="72" y="21"/>
                  </a:lnTo>
                  <a:lnTo>
                    <a:pt x="72" y="20"/>
                  </a:lnTo>
                  <a:lnTo>
                    <a:pt x="73" y="16"/>
                  </a:lnTo>
                  <a:lnTo>
                    <a:pt x="76" y="12"/>
                  </a:lnTo>
                  <a:lnTo>
                    <a:pt x="77" y="8"/>
                  </a:lnTo>
                  <a:lnTo>
                    <a:pt x="73" y="8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4" name="Freeform 109"/>
            <p:cNvSpPr>
              <a:spLocks/>
            </p:cNvSpPr>
            <p:nvPr/>
          </p:nvSpPr>
          <p:spPr bwMode="auto">
            <a:xfrm>
              <a:off x="6872605" y="4391110"/>
              <a:ext cx="810737" cy="435829"/>
            </a:xfrm>
            <a:custGeom>
              <a:avLst/>
              <a:gdLst>
                <a:gd name="T0" fmla="*/ 87 w 95"/>
                <a:gd name="T1" fmla="*/ 4 h 49"/>
                <a:gd name="T2" fmla="*/ 83 w 95"/>
                <a:gd name="T3" fmla="*/ 4 h 49"/>
                <a:gd name="T4" fmla="*/ 81 w 95"/>
                <a:gd name="T5" fmla="*/ 4 h 49"/>
                <a:gd name="T6" fmla="*/ 77 w 95"/>
                <a:gd name="T7" fmla="*/ 4 h 49"/>
                <a:gd name="T8" fmla="*/ 73 w 95"/>
                <a:gd name="T9" fmla="*/ 0 h 49"/>
                <a:gd name="T10" fmla="*/ 69 w 95"/>
                <a:gd name="T11" fmla="*/ 3 h 49"/>
                <a:gd name="T12" fmla="*/ 60 w 95"/>
                <a:gd name="T13" fmla="*/ 0 h 49"/>
                <a:gd name="T14" fmla="*/ 58 w 95"/>
                <a:gd name="T15" fmla="*/ 5 h 49"/>
                <a:gd name="T16" fmla="*/ 54 w 95"/>
                <a:gd name="T17" fmla="*/ 8 h 49"/>
                <a:gd name="T18" fmla="*/ 47 w 95"/>
                <a:gd name="T19" fmla="*/ 5 h 49"/>
                <a:gd name="T20" fmla="*/ 40 w 95"/>
                <a:gd name="T21" fmla="*/ 9 h 49"/>
                <a:gd name="T22" fmla="*/ 38 w 95"/>
                <a:gd name="T23" fmla="*/ 12 h 49"/>
                <a:gd name="T24" fmla="*/ 27 w 95"/>
                <a:gd name="T25" fmla="*/ 16 h 49"/>
                <a:gd name="T26" fmla="*/ 19 w 95"/>
                <a:gd name="T27" fmla="*/ 12 h 49"/>
                <a:gd name="T28" fmla="*/ 14 w 95"/>
                <a:gd name="T29" fmla="*/ 9 h 49"/>
                <a:gd name="T30" fmla="*/ 11 w 95"/>
                <a:gd name="T31" fmla="*/ 16 h 49"/>
                <a:gd name="T32" fmla="*/ 8 w 95"/>
                <a:gd name="T33" fmla="*/ 16 h 49"/>
                <a:gd name="T34" fmla="*/ 4 w 95"/>
                <a:gd name="T35" fmla="*/ 16 h 49"/>
                <a:gd name="T36" fmla="*/ 7 w 95"/>
                <a:gd name="T37" fmla="*/ 19 h 49"/>
                <a:gd name="T38" fmla="*/ 4 w 95"/>
                <a:gd name="T39" fmla="*/ 23 h 49"/>
                <a:gd name="T40" fmla="*/ 0 w 95"/>
                <a:gd name="T41" fmla="*/ 30 h 49"/>
                <a:gd name="T42" fmla="*/ 14 w 95"/>
                <a:gd name="T43" fmla="*/ 44 h 49"/>
                <a:gd name="T44" fmla="*/ 24 w 95"/>
                <a:gd name="T45" fmla="*/ 49 h 49"/>
                <a:gd name="T46" fmla="*/ 34 w 95"/>
                <a:gd name="T47" fmla="*/ 49 h 49"/>
                <a:gd name="T48" fmla="*/ 35 w 95"/>
                <a:gd name="T49" fmla="*/ 48 h 49"/>
                <a:gd name="T50" fmla="*/ 42 w 95"/>
                <a:gd name="T51" fmla="*/ 46 h 49"/>
                <a:gd name="T52" fmla="*/ 47 w 95"/>
                <a:gd name="T53" fmla="*/ 46 h 49"/>
                <a:gd name="T54" fmla="*/ 51 w 95"/>
                <a:gd name="T55" fmla="*/ 42 h 49"/>
                <a:gd name="T56" fmla="*/ 58 w 95"/>
                <a:gd name="T57" fmla="*/ 44 h 49"/>
                <a:gd name="T58" fmla="*/ 62 w 95"/>
                <a:gd name="T59" fmla="*/ 42 h 49"/>
                <a:gd name="T60" fmla="*/ 65 w 95"/>
                <a:gd name="T61" fmla="*/ 42 h 49"/>
                <a:gd name="T62" fmla="*/ 69 w 95"/>
                <a:gd name="T63" fmla="*/ 40 h 49"/>
                <a:gd name="T64" fmla="*/ 73 w 95"/>
                <a:gd name="T65" fmla="*/ 38 h 49"/>
                <a:gd name="T66" fmla="*/ 77 w 95"/>
                <a:gd name="T67" fmla="*/ 32 h 49"/>
                <a:gd name="T68" fmla="*/ 83 w 95"/>
                <a:gd name="T69" fmla="*/ 21 h 49"/>
                <a:gd name="T70" fmla="*/ 83 w 95"/>
                <a:gd name="T71" fmla="*/ 17 h 49"/>
                <a:gd name="T72" fmla="*/ 88 w 95"/>
                <a:gd name="T73" fmla="*/ 16 h 49"/>
                <a:gd name="T74" fmla="*/ 93 w 95"/>
                <a:gd name="T75" fmla="*/ 12 h 49"/>
                <a:gd name="T76" fmla="*/ 95 w 95"/>
                <a:gd name="T77" fmla="*/ 9 h 49"/>
                <a:gd name="T78" fmla="*/ 92 w 95"/>
                <a:gd name="T79" fmla="*/ 8 h 49"/>
                <a:gd name="T80" fmla="*/ 92 w 95"/>
                <a:gd name="T81" fmla="*/ 8 h 49"/>
                <a:gd name="T82" fmla="*/ 92 w 95"/>
                <a:gd name="T83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" h="49">
                  <a:moveTo>
                    <a:pt x="92" y="8"/>
                  </a:moveTo>
                  <a:lnTo>
                    <a:pt x="87" y="4"/>
                  </a:lnTo>
                  <a:lnTo>
                    <a:pt x="84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9" y="4"/>
                  </a:lnTo>
                  <a:lnTo>
                    <a:pt x="77" y="4"/>
                  </a:lnTo>
                  <a:lnTo>
                    <a:pt x="75" y="3"/>
                  </a:lnTo>
                  <a:lnTo>
                    <a:pt x="73" y="0"/>
                  </a:lnTo>
                  <a:lnTo>
                    <a:pt x="71" y="1"/>
                  </a:lnTo>
                  <a:lnTo>
                    <a:pt x="69" y="3"/>
                  </a:lnTo>
                  <a:lnTo>
                    <a:pt x="65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58" y="5"/>
                  </a:lnTo>
                  <a:lnTo>
                    <a:pt x="56" y="8"/>
                  </a:lnTo>
                  <a:lnTo>
                    <a:pt x="54" y="8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4" y="9"/>
                  </a:lnTo>
                  <a:lnTo>
                    <a:pt x="40" y="9"/>
                  </a:lnTo>
                  <a:lnTo>
                    <a:pt x="39" y="9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1" y="16"/>
                  </a:lnTo>
                  <a:lnTo>
                    <a:pt x="11" y="17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4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9"/>
                  </a:lnTo>
                  <a:lnTo>
                    <a:pt x="0" y="30"/>
                  </a:lnTo>
                  <a:lnTo>
                    <a:pt x="7" y="38"/>
                  </a:lnTo>
                  <a:lnTo>
                    <a:pt x="14" y="44"/>
                  </a:lnTo>
                  <a:lnTo>
                    <a:pt x="20" y="48"/>
                  </a:lnTo>
                  <a:lnTo>
                    <a:pt x="24" y="49"/>
                  </a:lnTo>
                  <a:lnTo>
                    <a:pt x="27" y="49"/>
                  </a:lnTo>
                  <a:lnTo>
                    <a:pt x="34" y="49"/>
                  </a:lnTo>
                  <a:lnTo>
                    <a:pt x="35" y="49"/>
                  </a:lnTo>
                  <a:lnTo>
                    <a:pt x="35" y="48"/>
                  </a:lnTo>
                  <a:lnTo>
                    <a:pt x="39" y="48"/>
                  </a:lnTo>
                  <a:lnTo>
                    <a:pt x="42" y="46"/>
                  </a:lnTo>
                  <a:lnTo>
                    <a:pt x="44" y="46"/>
                  </a:lnTo>
                  <a:lnTo>
                    <a:pt x="47" y="46"/>
                  </a:lnTo>
                  <a:lnTo>
                    <a:pt x="48" y="44"/>
                  </a:lnTo>
                  <a:lnTo>
                    <a:pt x="51" y="42"/>
                  </a:lnTo>
                  <a:lnTo>
                    <a:pt x="54" y="44"/>
                  </a:lnTo>
                  <a:lnTo>
                    <a:pt x="58" y="44"/>
                  </a:lnTo>
                  <a:lnTo>
                    <a:pt x="59" y="44"/>
                  </a:lnTo>
                  <a:lnTo>
                    <a:pt x="62" y="42"/>
                  </a:lnTo>
                  <a:lnTo>
                    <a:pt x="64" y="44"/>
                  </a:lnTo>
                  <a:lnTo>
                    <a:pt x="65" y="42"/>
                  </a:lnTo>
                  <a:lnTo>
                    <a:pt x="65" y="40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3" y="38"/>
                  </a:lnTo>
                  <a:lnTo>
                    <a:pt x="73" y="36"/>
                  </a:lnTo>
                  <a:lnTo>
                    <a:pt x="77" y="32"/>
                  </a:lnTo>
                  <a:lnTo>
                    <a:pt x="79" y="26"/>
                  </a:lnTo>
                  <a:lnTo>
                    <a:pt x="83" y="21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7" y="16"/>
                  </a:lnTo>
                  <a:lnTo>
                    <a:pt x="88" y="16"/>
                  </a:lnTo>
                  <a:lnTo>
                    <a:pt x="92" y="13"/>
                  </a:lnTo>
                  <a:lnTo>
                    <a:pt x="93" y="12"/>
                  </a:lnTo>
                  <a:lnTo>
                    <a:pt x="95" y="12"/>
                  </a:lnTo>
                  <a:lnTo>
                    <a:pt x="95" y="9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5" name="Freeform 110"/>
            <p:cNvSpPr>
              <a:spLocks noEditPoints="1"/>
            </p:cNvSpPr>
            <p:nvPr/>
          </p:nvSpPr>
          <p:spPr bwMode="auto">
            <a:xfrm>
              <a:off x="5711968" y="4622361"/>
              <a:ext cx="1484929" cy="1672139"/>
            </a:xfrm>
            <a:custGeom>
              <a:avLst/>
              <a:gdLst>
                <a:gd name="T0" fmla="*/ 114 w 174"/>
                <a:gd name="T1" fmla="*/ 162 h 188"/>
                <a:gd name="T2" fmla="*/ 95 w 174"/>
                <a:gd name="T3" fmla="*/ 161 h 188"/>
                <a:gd name="T4" fmla="*/ 86 w 174"/>
                <a:gd name="T5" fmla="*/ 168 h 188"/>
                <a:gd name="T6" fmla="*/ 113 w 174"/>
                <a:gd name="T7" fmla="*/ 180 h 188"/>
                <a:gd name="T8" fmla="*/ 127 w 174"/>
                <a:gd name="T9" fmla="*/ 181 h 188"/>
                <a:gd name="T10" fmla="*/ 132 w 174"/>
                <a:gd name="T11" fmla="*/ 158 h 188"/>
                <a:gd name="T12" fmla="*/ 126 w 174"/>
                <a:gd name="T13" fmla="*/ 161 h 188"/>
                <a:gd name="T14" fmla="*/ 170 w 174"/>
                <a:gd name="T15" fmla="*/ 119 h 188"/>
                <a:gd name="T16" fmla="*/ 140 w 174"/>
                <a:gd name="T17" fmla="*/ 104 h 188"/>
                <a:gd name="T18" fmla="*/ 135 w 174"/>
                <a:gd name="T19" fmla="*/ 92 h 188"/>
                <a:gd name="T20" fmla="*/ 109 w 174"/>
                <a:gd name="T21" fmla="*/ 80 h 188"/>
                <a:gd name="T22" fmla="*/ 93 w 174"/>
                <a:gd name="T23" fmla="*/ 60 h 188"/>
                <a:gd name="T24" fmla="*/ 82 w 174"/>
                <a:gd name="T25" fmla="*/ 40 h 188"/>
                <a:gd name="T26" fmla="*/ 79 w 174"/>
                <a:gd name="T27" fmla="*/ 31 h 188"/>
                <a:gd name="T28" fmla="*/ 87 w 174"/>
                <a:gd name="T29" fmla="*/ 27 h 188"/>
                <a:gd name="T30" fmla="*/ 98 w 174"/>
                <a:gd name="T31" fmla="*/ 24 h 188"/>
                <a:gd name="T32" fmla="*/ 97 w 174"/>
                <a:gd name="T33" fmla="*/ 14 h 188"/>
                <a:gd name="T34" fmla="*/ 86 w 174"/>
                <a:gd name="T35" fmla="*/ 8 h 188"/>
                <a:gd name="T36" fmla="*/ 74 w 174"/>
                <a:gd name="T37" fmla="*/ 3 h 188"/>
                <a:gd name="T38" fmla="*/ 61 w 174"/>
                <a:gd name="T39" fmla="*/ 6 h 188"/>
                <a:gd name="T40" fmla="*/ 51 w 174"/>
                <a:gd name="T41" fmla="*/ 8 h 188"/>
                <a:gd name="T42" fmla="*/ 47 w 174"/>
                <a:gd name="T43" fmla="*/ 14 h 188"/>
                <a:gd name="T44" fmla="*/ 39 w 174"/>
                <a:gd name="T45" fmla="*/ 10 h 188"/>
                <a:gd name="T46" fmla="*/ 35 w 174"/>
                <a:gd name="T47" fmla="*/ 18 h 188"/>
                <a:gd name="T48" fmla="*/ 26 w 174"/>
                <a:gd name="T49" fmla="*/ 14 h 188"/>
                <a:gd name="T50" fmla="*/ 18 w 174"/>
                <a:gd name="T51" fmla="*/ 20 h 188"/>
                <a:gd name="T52" fmla="*/ 5 w 174"/>
                <a:gd name="T53" fmla="*/ 22 h 188"/>
                <a:gd name="T54" fmla="*/ 4 w 174"/>
                <a:gd name="T55" fmla="*/ 35 h 188"/>
                <a:gd name="T56" fmla="*/ 5 w 174"/>
                <a:gd name="T57" fmla="*/ 44 h 188"/>
                <a:gd name="T58" fmla="*/ 13 w 174"/>
                <a:gd name="T59" fmla="*/ 52 h 188"/>
                <a:gd name="T60" fmla="*/ 12 w 174"/>
                <a:gd name="T61" fmla="*/ 59 h 188"/>
                <a:gd name="T62" fmla="*/ 25 w 174"/>
                <a:gd name="T63" fmla="*/ 52 h 188"/>
                <a:gd name="T64" fmla="*/ 49 w 174"/>
                <a:gd name="T65" fmla="*/ 56 h 188"/>
                <a:gd name="T66" fmla="*/ 62 w 174"/>
                <a:gd name="T67" fmla="*/ 79 h 188"/>
                <a:gd name="T68" fmla="*/ 74 w 174"/>
                <a:gd name="T69" fmla="*/ 88 h 188"/>
                <a:gd name="T70" fmla="*/ 93 w 174"/>
                <a:gd name="T71" fmla="*/ 105 h 188"/>
                <a:gd name="T72" fmla="*/ 105 w 174"/>
                <a:gd name="T73" fmla="*/ 107 h 188"/>
                <a:gd name="T74" fmla="*/ 113 w 174"/>
                <a:gd name="T75" fmla="*/ 117 h 188"/>
                <a:gd name="T76" fmla="*/ 123 w 174"/>
                <a:gd name="T77" fmla="*/ 124 h 188"/>
                <a:gd name="T78" fmla="*/ 132 w 174"/>
                <a:gd name="T79" fmla="*/ 127 h 188"/>
                <a:gd name="T80" fmla="*/ 140 w 174"/>
                <a:gd name="T81" fmla="*/ 149 h 188"/>
                <a:gd name="T82" fmla="*/ 132 w 174"/>
                <a:gd name="T83" fmla="*/ 161 h 188"/>
                <a:gd name="T84" fmla="*/ 147 w 174"/>
                <a:gd name="T85" fmla="*/ 154 h 188"/>
                <a:gd name="T86" fmla="*/ 154 w 174"/>
                <a:gd name="T87" fmla="*/ 144 h 188"/>
                <a:gd name="T88" fmla="*/ 144 w 174"/>
                <a:gd name="T89" fmla="*/ 131 h 188"/>
                <a:gd name="T90" fmla="*/ 160 w 174"/>
                <a:gd name="T91" fmla="*/ 123 h 188"/>
                <a:gd name="T92" fmla="*/ 171 w 174"/>
                <a:gd name="T93" fmla="*/ 131 h 188"/>
                <a:gd name="T94" fmla="*/ 171 w 174"/>
                <a:gd name="T95" fmla="*/ 120 h 188"/>
                <a:gd name="T96" fmla="*/ 171 w 174"/>
                <a:gd name="T97" fmla="*/ 120 h 188"/>
                <a:gd name="T98" fmla="*/ 25 w 174"/>
                <a:gd name="T99" fmla="*/ 145 h 188"/>
                <a:gd name="T100" fmla="*/ 25 w 174"/>
                <a:gd name="T101" fmla="*/ 145 h 188"/>
                <a:gd name="T102" fmla="*/ 39 w 174"/>
                <a:gd name="T103" fmla="*/ 107 h 188"/>
                <a:gd name="T104" fmla="*/ 25 w 174"/>
                <a:gd name="T105" fmla="*/ 113 h 188"/>
                <a:gd name="T106" fmla="*/ 25 w 174"/>
                <a:gd name="T107" fmla="*/ 123 h 188"/>
                <a:gd name="T108" fmla="*/ 26 w 174"/>
                <a:gd name="T109" fmla="*/ 132 h 188"/>
                <a:gd name="T110" fmla="*/ 30 w 174"/>
                <a:gd name="T111" fmla="*/ 148 h 188"/>
                <a:gd name="T112" fmla="*/ 42 w 174"/>
                <a:gd name="T113" fmla="*/ 141 h 188"/>
                <a:gd name="T114" fmla="*/ 43 w 174"/>
                <a:gd name="T115" fmla="*/ 123 h 188"/>
                <a:gd name="T116" fmla="*/ 42 w 174"/>
                <a:gd name="T117" fmla="*/ 111 h 188"/>
                <a:gd name="T118" fmla="*/ 42 w 174"/>
                <a:gd name="T119" fmla="*/ 11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4" h="188">
                  <a:moveTo>
                    <a:pt x="126" y="161"/>
                  </a:moveTo>
                  <a:lnTo>
                    <a:pt x="123" y="161"/>
                  </a:lnTo>
                  <a:lnTo>
                    <a:pt x="122" y="161"/>
                  </a:lnTo>
                  <a:lnTo>
                    <a:pt x="118" y="161"/>
                  </a:lnTo>
                  <a:lnTo>
                    <a:pt x="114" y="162"/>
                  </a:lnTo>
                  <a:lnTo>
                    <a:pt x="106" y="162"/>
                  </a:lnTo>
                  <a:lnTo>
                    <a:pt x="105" y="162"/>
                  </a:lnTo>
                  <a:lnTo>
                    <a:pt x="101" y="161"/>
                  </a:lnTo>
                  <a:lnTo>
                    <a:pt x="99" y="161"/>
                  </a:lnTo>
                  <a:lnTo>
                    <a:pt x="95" y="161"/>
                  </a:lnTo>
                  <a:lnTo>
                    <a:pt x="91" y="162"/>
                  </a:lnTo>
                  <a:lnTo>
                    <a:pt x="90" y="161"/>
                  </a:lnTo>
                  <a:lnTo>
                    <a:pt x="86" y="164"/>
                  </a:lnTo>
                  <a:lnTo>
                    <a:pt x="86" y="166"/>
                  </a:lnTo>
                  <a:lnTo>
                    <a:pt x="86" y="168"/>
                  </a:lnTo>
                  <a:lnTo>
                    <a:pt x="87" y="170"/>
                  </a:lnTo>
                  <a:lnTo>
                    <a:pt x="91" y="170"/>
                  </a:lnTo>
                  <a:lnTo>
                    <a:pt x="97" y="174"/>
                  </a:lnTo>
                  <a:lnTo>
                    <a:pt x="101" y="177"/>
                  </a:lnTo>
                  <a:lnTo>
                    <a:pt x="113" y="180"/>
                  </a:lnTo>
                  <a:lnTo>
                    <a:pt x="114" y="184"/>
                  </a:lnTo>
                  <a:lnTo>
                    <a:pt x="118" y="188"/>
                  </a:lnTo>
                  <a:lnTo>
                    <a:pt x="126" y="188"/>
                  </a:lnTo>
                  <a:lnTo>
                    <a:pt x="126" y="184"/>
                  </a:lnTo>
                  <a:lnTo>
                    <a:pt x="127" y="181"/>
                  </a:lnTo>
                  <a:lnTo>
                    <a:pt x="127" y="177"/>
                  </a:lnTo>
                  <a:lnTo>
                    <a:pt x="126" y="174"/>
                  </a:lnTo>
                  <a:lnTo>
                    <a:pt x="126" y="170"/>
                  </a:lnTo>
                  <a:lnTo>
                    <a:pt x="127" y="166"/>
                  </a:lnTo>
                  <a:lnTo>
                    <a:pt x="132" y="158"/>
                  </a:lnTo>
                  <a:lnTo>
                    <a:pt x="130" y="158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lnTo>
                    <a:pt x="126" y="161"/>
                  </a:lnTo>
                  <a:close/>
                  <a:moveTo>
                    <a:pt x="171" y="120"/>
                  </a:moveTo>
                  <a:lnTo>
                    <a:pt x="170" y="119"/>
                  </a:lnTo>
                  <a:lnTo>
                    <a:pt x="162" y="115"/>
                  </a:lnTo>
                  <a:lnTo>
                    <a:pt x="156" y="111"/>
                  </a:lnTo>
                  <a:lnTo>
                    <a:pt x="150" y="107"/>
                  </a:lnTo>
                  <a:lnTo>
                    <a:pt x="144" y="105"/>
                  </a:lnTo>
                  <a:lnTo>
                    <a:pt x="140" y="104"/>
                  </a:lnTo>
                  <a:lnTo>
                    <a:pt x="135" y="100"/>
                  </a:lnTo>
                  <a:lnTo>
                    <a:pt x="136" y="97"/>
                  </a:lnTo>
                  <a:lnTo>
                    <a:pt x="139" y="93"/>
                  </a:lnTo>
                  <a:lnTo>
                    <a:pt x="139" y="92"/>
                  </a:lnTo>
                  <a:lnTo>
                    <a:pt x="135" y="92"/>
                  </a:lnTo>
                  <a:lnTo>
                    <a:pt x="131" y="92"/>
                  </a:lnTo>
                  <a:lnTo>
                    <a:pt x="126" y="92"/>
                  </a:lnTo>
                  <a:lnTo>
                    <a:pt x="122" y="91"/>
                  </a:lnTo>
                  <a:lnTo>
                    <a:pt x="113" y="84"/>
                  </a:lnTo>
                  <a:lnTo>
                    <a:pt x="109" y="80"/>
                  </a:lnTo>
                  <a:lnTo>
                    <a:pt x="106" y="77"/>
                  </a:lnTo>
                  <a:lnTo>
                    <a:pt x="105" y="71"/>
                  </a:lnTo>
                  <a:lnTo>
                    <a:pt x="101" y="63"/>
                  </a:lnTo>
                  <a:lnTo>
                    <a:pt x="97" y="62"/>
                  </a:lnTo>
                  <a:lnTo>
                    <a:pt x="93" y="60"/>
                  </a:lnTo>
                  <a:lnTo>
                    <a:pt x="87" y="56"/>
                  </a:lnTo>
                  <a:lnTo>
                    <a:pt x="83" y="52"/>
                  </a:lnTo>
                  <a:lnTo>
                    <a:pt x="79" y="47"/>
                  </a:lnTo>
                  <a:lnTo>
                    <a:pt x="79" y="43"/>
                  </a:lnTo>
                  <a:lnTo>
                    <a:pt x="82" y="40"/>
                  </a:lnTo>
                  <a:lnTo>
                    <a:pt x="83" y="40"/>
                  </a:lnTo>
                  <a:lnTo>
                    <a:pt x="83" y="39"/>
                  </a:lnTo>
                  <a:lnTo>
                    <a:pt x="83" y="36"/>
                  </a:lnTo>
                  <a:lnTo>
                    <a:pt x="82" y="36"/>
                  </a:lnTo>
                  <a:lnTo>
                    <a:pt x="79" y="31"/>
                  </a:lnTo>
                  <a:lnTo>
                    <a:pt x="82" y="30"/>
                  </a:lnTo>
                  <a:lnTo>
                    <a:pt x="86" y="27"/>
                  </a:lnTo>
                  <a:lnTo>
                    <a:pt x="83" y="30"/>
                  </a:lnTo>
                  <a:lnTo>
                    <a:pt x="86" y="30"/>
                  </a:lnTo>
                  <a:lnTo>
                    <a:pt x="87" y="27"/>
                  </a:lnTo>
                  <a:lnTo>
                    <a:pt x="91" y="26"/>
                  </a:lnTo>
                  <a:lnTo>
                    <a:pt x="95" y="23"/>
                  </a:lnTo>
                  <a:lnTo>
                    <a:pt x="97" y="23"/>
                  </a:lnTo>
                  <a:lnTo>
                    <a:pt x="97" y="26"/>
                  </a:lnTo>
                  <a:lnTo>
                    <a:pt x="98" y="24"/>
                  </a:lnTo>
                  <a:lnTo>
                    <a:pt x="101" y="23"/>
                  </a:lnTo>
                  <a:lnTo>
                    <a:pt x="101" y="22"/>
                  </a:lnTo>
                  <a:lnTo>
                    <a:pt x="99" y="20"/>
                  </a:lnTo>
                  <a:lnTo>
                    <a:pt x="101" y="16"/>
                  </a:lnTo>
                  <a:lnTo>
                    <a:pt x="97" y="14"/>
                  </a:lnTo>
                  <a:lnTo>
                    <a:pt x="99" y="12"/>
                  </a:lnTo>
                  <a:lnTo>
                    <a:pt x="101" y="10"/>
                  </a:lnTo>
                  <a:lnTo>
                    <a:pt x="99" y="10"/>
                  </a:lnTo>
                  <a:lnTo>
                    <a:pt x="95" y="10"/>
                  </a:lnTo>
                  <a:lnTo>
                    <a:pt x="86" y="8"/>
                  </a:lnTo>
                  <a:lnTo>
                    <a:pt x="82" y="4"/>
                  </a:lnTo>
                  <a:lnTo>
                    <a:pt x="79" y="3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70" y="3"/>
                  </a:lnTo>
                  <a:lnTo>
                    <a:pt x="69" y="3"/>
                  </a:lnTo>
                  <a:lnTo>
                    <a:pt x="66" y="3"/>
                  </a:lnTo>
                  <a:lnTo>
                    <a:pt x="65" y="4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5" y="8"/>
                  </a:lnTo>
                  <a:lnTo>
                    <a:pt x="55" y="10"/>
                  </a:lnTo>
                  <a:lnTo>
                    <a:pt x="51" y="8"/>
                  </a:lnTo>
                  <a:lnTo>
                    <a:pt x="49" y="10"/>
                  </a:lnTo>
                  <a:lnTo>
                    <a:pt x="49" y="12"/>
                  </a:lnTo>
                  <a:lnTo>
                    <a:pt x="51" y="14"/>
                  </a:lnTo>
                  <a:lnTo>
                    <a:pt x="49" y="16"/>
                  </a:lnTo>
                  <a:lnTo>
                    <a:pt x="47" y="14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3" y="20"/>
                  </a:lnTo>
                  <a:lnTo>
                    <a:pt x="29" y="18"/>
                  </a:lnTo>
                  <a:lnTo>
                    <a:pt x="26" y="14"/>
                  </a:lnTo>
                  <a:lnTo>
                    <a:pt x="25" y="12"/>
                  </a:lnTo>
                  <a:lnTo>
                    <a:pt x="21" y="14"/>
                  </a:lnTo>
                  <a:lnTo>
                    <a:pt x="22" y="16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4" y="23"/>
                  </a:lnTo>
                  <a:lnTo>
                    <a:pt x="5" y="27"/>
                  </a:lnTo>
                  <a:lnTo>
                    <a:pt x="8" y="30"/>
                  </a:lnTo>
                  <a:lnTo>
                    <a:pt x="8" y="31"/>
                  </a:lnTo>
                  <a:lnTo>
                    <a:pt x="4" y="35"/>
                  </a:lnTo>
                  <a:lnTo>
                    <a:pt x="0" y="36"/>
                  </a:lnTo>
                  <a:lnTo>
                    <a:pt x="2" y="39"/>
                  </a:lnTo>
                  <a:lnTo>
                    <a:pt x="5" y="40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8"/>
                  </a:lnTo>
                  <a:lnTo>
                    <a:pt x="5" y="50"/>
                  </a:lnTo>
                  <a:lnTo>
                    <a:pt x="8" y="52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3" y="56"/>
                  </a:lnTo>
                  <a:lnTo>
                    <a:pt x="13" y="58"/>
                  </a:lnTo>
                  <a:lnTo>
                    <a:pt x="12" y="59"/>
                  </a:lnTo>
                  <a:lnTo>
                    <a:pt x="13" y="60"/>
                  </a:lnTo>
                  <a:lnTo>
                    <a:pt x="16" y="60"/>
                  </a:lnTo>
                  <a:lnTo>
                    <a:pt x="21" y="58"/>
                  </a:lnTo>
                  <a:lnTo>
                    <a:pt x="22" y="56"/>
                  </a:lnTo>
                  <a:lnTo>
                    <a:pt x="25" y="52"/>
                  </a:lnTo>
                  <a:lnTo>
                    <a:pt x="29" y="48"/>
                  </a:lnTo>
                  <a:lnTo>
                    <a:pt x="33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9" y="56"/>
                  </a:lnTo>
                  <a:lnTo>
                    <a:pt x="51" y="58"/>
                  </a:lnTo>
                  <a:lnTo>
                    <a:pt x="53" y="62"/>
                  </a:lnTo>
                  <a:lnTo>
                    <a:pt x="57" y="75"/>
                  </a:lnTo>
                  <a:lnTo>
                    <a:pt x="59" y="75"/>
                  </a:lnTo>
                  <a:lnTo>
                    <a:pt x="62" y="79"/>
                  </a:lnTo>
                  <a:lnTo>
                    <a:pt x="65" y="80"/>
                  </a:lnTo>
                  <a:lnTo>
                    <a:pt x="65" y="84"/>
                  </a:lnTo>
                  <a:lnTo>
                    <a:pt x="69" y="84"/>
                  </a:lnTo>
                  <a:lnTo>
                    <a:pt x="70" y="84"/>
                  </a:lnTo>
                  <a:lnTo>
                    <a:pt x="74" y="88"/>
                  </a:lnTo>
                  <a:lnTo>
                    <a:pt x="75" y="91"/>
                  </a:lnTo>
                  <a:lnTo>
                    <a:pt x="78" y="92"/>
                  </a:lnTo>
                  <a:lnTo>
                    <a:pt x="86" y="100"/>
                  </a:lnTo>
                  <a:lnTo>
                    <a:pt x="91" y="104"/>
                  </a:lnTo>
                  <a:lnTo>
                    <a:pt x="93" y="105"/>
                  </a:lnTo>
                  <a:lnTo>
                    <a:pt x="95" y="105"/>
                  </a:lnTo>
                  <a:lnTo>
                    <a:pt x="99" y="105"/>
                  </a:lnTo>
                  <a:lnTo>
                    <a:pt x="103" y="105"/>
                  </a:lnTo>
                  <a:lnTo>
                    <a:pt x="105" y="105"/>
                  </a:lnTo>
                  <a:lnTo>
                    <a:pt x="105" y="107"/>
                  </a:lnTo>
                  <a:lnTo>
                    <a:pt x="106" y="111"/>
                  </a:lnTo>
                  <a:lnTo>
                    <a:pt x="110" y="113"/>
                  </a:lnTo>
                  <a:lnTo>
                    <a:pt x="113" y="113"/>
                  </a:lnTo>
                  <a:lnTo>
                    <a:pt x="114" y="113"/>
                  </a:lnTo>
                  <a:lnTo>
                    <a:pt x="113" y="117"/>
                  </a:lnTo>
                  <a:lnTo>
                    <a:pt x="118" y="115"/>
                  </a:lnTo>
                  <a:lnTo>
                    <a:pt x="119" y="117"/>
                  </a:lnTo>
                  <a:lnTo>
                    <a:pt x="122" y="119"/>
                  </a:lnTo>
                  <a:lnTo>
                    <a:pt x="122" y="123"/>
                  </a:lnTo>
                  <a:lnTo>
                    <a:pt x="123" y="124"/>
                  </a:lnTo>
                  <a:lnTo>
                    <a:pt x="126" y="124"/>
                  </a:lnTo>
                  <a:lnTo>
                    <a:pt x="127" y="127"/>
                  </a:lnTo>
                  <a:lnTo>
                    <a:pt x="130" y="127"/>
                  </a:lnTo>
                  <a:lnTo>
                    <a:pt x="131" y="127"/>
                  </a:lnTo>
                  <a:lnTo>
                    <a:pt x="132" y="127"/>
                  </a:lnTo>
                  <a:lnTo>
                    <a:pt x="135" y="132"/>
                  </a:lnTo>
                  <a:lnTo>
                    <a:pt x="136" y="136"/>
                  </a:lnTo>
                  <a:lnTo>
                    <a:pt x="139" y="144"/>
                  </a:lnTo>
                  <a:lnTo>
                    <a:pt x="140" y="145"/>
                  </a:lnTo>
                  <a:lnTo>
                    <a:pt x="140" y="149"/>
                  </a:lnTo>
                  <a:lnTo>
                    <a:pt x="139" y="150"/>
                  </a:lnTo>
                  <a:lnTo>
                    <a:pt x="136" y="150"/>
                  </a:lnTo>
                  <a:lnTo>
                    <a:pt x="136" y="154"/>
                  </a:lnTo>
                  <a:lnTo>
                    <a:pt x="132" y="158"/>
                  </a:lnTo>
                  <a:lnTo>
                    <a:pt x="132" y="161"/>
                  </a:lnTo>
                  <a:lnTo>
                    <a:pt x="132" y="162"/>
                  </a:lnTo>
                  <a:lnTo>
                    <a:pt x="135" y="164"/>
                  </a:lnTo>
                  <a:lnTo>
                    <a:pt x="136" y="164"/>
                  </a:lnTo>
                  <a:lnTo>
                    <a:pt x="143" y="158"/>
                  </a:lnTo>
                  <a:lnTo>
                    <a:pt x="147" y="154"/>
                  </a:lnTo>
                  <a:lnTo>
                    <a:pt x="147" y="153"/>
                  </a:lnTo>
                  <a:lnTo>
                    <a:pt x="147" y="149"/>
                  </a:lnTo>
                  <a:lnTo>
                    <a:pt x="150" y="148"/>
                  </a:lnTo>
                  <a:lnTo>
                    <a:pt x="154" y="145"/>
                  </a:lnTo>
                  <a:lnTo>
                    <a:pt x="154" y="144"/>
                  </a:lnTo>
                  <a:lnTo>
                    <a:pt x="154" y="137"/>
                  </a:lnTo>
                  <a:lnTo>
                    <a:pt x="150" y="136"/>
                  </a:lnTo>
                  <a:lnTo>
                    <a:pt x="147" y="135"/>
                  </a:lnTo>
                  <a:lnTo>
                    <a:pt x="144" y="132"/>
                  </a:lnTo>
                  <a:lnTo>
                    <a:pt x="144" y="131"/>
                  </a:lnTo>
                  <a:lnTo>
                    <a:pt x="148" y="123"/>
                  </a:lnTo>
                  <a:lnTo>
                    <a:pt x="150" y="119"/>
                  </a:lnTo>
                  <a:lnTo>
                    <a:pt x="156" y="119"/>
                  </a:lnTo>
                  <a:lnTo>
                    <a:pt x="156" y="120"/>
                  </a:lnTo>
                  <a:lnTo>
                    <a:pt x="160" y="123"/>
                  </a:lnTo>
                  <a:lnTo>
                    <a:pt x="163" y="123"/>
                  </a:lnTo>
                  <a:lnTo>
                    <a:pt x="166" y="124"/>
                  </a:lnTo>
                  <a:lnTo>
                    <a:pt x="167" y="128"/>
                  </a:lnTo>
                  <a:lnTo>
                    <a:pt x="170" y="131"/>
                  </a:lnTo>
                  <a:lnTo>
                    <a:pt x="171" y="131"/>
                  </a:lnTo>
                  <a:lnTo>
                    <a:pt x="174" y="128"/>
                  </a:lnTo>
                  <a:lnTo>
                    <a:pt x="174" y="127"/>
                  </a:lnTo>
                  <a:lnTo>
                    <a:pt x="174" y="123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lnTo>
                    <a:pt x="171" y="120"/>
                  </a:lnTo>
                  <a:close/>
                  <a:moveTo>
                    <a:pt x="25" y="145"/>
                  </a:moveTo>
                  <a:lnTo>
                    <a:pt x="26" y="144"/>
                  </a:lnTo>
                  <a:lnTo>
                    <a:pt x="25" y="144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lnTo>
                    <a:pt x="25" y="145"/>
                  </a:lnTo>
                  <a:close/>
                  <a:moveTo>
                    <a:pt x="42" y="111"/>
                  </a:moveTo>
                  <a:lnTo>
                    <a:pt x="43" y="109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39" y="107"/>
                  </a:lnTo>
                  <a:lnTo>
                    <a:pt x="38" y="105"/>
                  </a:lnTo>
                  <a:lnTo>
                    <a:pt x="35" y="105"/>
                  </a:lnTo>
                  <a:lnTo>
                    <a:pt x="34" y="107"/>
                  </a:lnTo>
                  <a:lnTo>
                    <a:pt x="29" y="111"/>
                  </a:lnTo>
                  <a:lnTo>
                    <a:pt x="25" y="113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2" y="117"/>
                  </a:lnTo>
                  <a:lnTo>
                    <a:pt x="25" y="119"/>
                  </a:lnTo>
                  <a:lnTo>
                    <a:pt x="25" y="123"/>
                  </a:lnTo>
                  <a:lnTo>
                    <a:pt x="26" y="124"/>
                  </a:lnTo>
                  <a:lnTo>
                    <a:pt x="25" y="128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26" y="132"/>
                  </a:lnTo>
                  <a:lnTo>
                    <a:pt x="25" y="132"/>
                  </a:lnTo>
                  <a:lnTo>
                    <a:pt x="25" y="140"/>
                  </a:lnTo>
                  <a:lnTo>
                    <a:pt x="26" y="144"/>
                  </a:lnTo>
                  <a:lnTo>
                    <a:pt x="29" y="148"/>
                  </a:lnTo>
                  <a:lnTo>
                    <a:pt x="30" y="148"/>
                  </a:lnTo>
                  <a:lnTo>
                    <a:pt x="33" y="148"/>
                  </a:lnTo>
                  <a:lnTo>
                    <a:pt x="34" y="145"/>
                  </a:lnTo>
                  <a:lnTo>
                    <a:pt x="34" y="141"/>
                  </a:lnTo>
                  <a:lnTo>
                    <a:pt x="38" y="141"/>
                  </a:lnTo>
                  <a:lnTo>
                    <a:pt x="42" y="141"/>
                  </a:lnTo>
                  <a:lnTo>
                    <a:pt x="43" y="140"/>
                  </a:lnTo>
                  <a:lnTo>
                    <a:pt x="43" y="136"/>
                  </a:lnTo>
                  <a:lnTo>
                    <a:pt x="43" y="131"/>
                  </a:lnTo>
                  <a:lnTo>
                    <a:pt x="43" y="124"/>
                  </a:lnTo>
                  <a:lnTo>
                    <a:pt x="43" y="123"/>
                  </a:lnTo>
                  <a:lnTo>
                    <a:pt x="46" y="119"/>
                  </a:lnTo>
                  <a:lnTo>
                    <a:pt x="46" y="115"/>
                  </a:lnTo>
                  <a:lnTo>
                    <a:pt x="43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2" y="111"/>
                  </a:lnTo>
                  <a:close/>
                </a:path>
              </a:pathLst>
            </a:custGeom>
            <a:solidFill>
              <a:srgbClr val="7030A0"/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0" name="Freeform 115"/>
            <p:cNvSpPr>
              <a:spLocks noEditPoints="1"/>
            </p:cNvSpPr>
            <p:nvPr/>
          </p:nvSpPr>
          <p:spPr bwMode="auto">
            <a:xfrm>
              <a:off x="4056358" y="2523295"/>
              <a:ext cx="1100896" cy="1645458"/>
            </a:xfrm>
            <a:custGeom>
              <a:avLst/>
              <a:gdLst>
                <a:gd name="T0" fmla="*/ 32 w 129"/>
                <a:gd name="T1" fmla="*/ 105 h 185"/>
                <a:gd name="T2" fmla="*/ 25 w 129"/>
                <a:gd name="T3" fmla="*/ 94 h 185"/>
                <a:gd name="T4" fmla="*/ 8 w 129"/>
                <a:gd name="T5" fmla="*/ 104 h 185"/>
                <a:gd name="T6" fmla="*/ 12 w 129"/>
                <a:gd name="T7" fmla="*/ 112 h 185"/>
                <a:gd name="T8" fmla="*/ 21 w 129"/>
                <a:gd name="T9" fmla="*/ 114 h 185"/>
                <a:gd name="T10" fmla="*/ 26 w 129"/>
                <a:gd name="T11" fmla="*/ 114 h 185"/>
                <a:gd name="T12" fmla="*/ 30 w 129"/>
                <a:gd name="T13" fmla="*/ 44 h 185"/>
                <a:gd name="T14" fmla="*/ 22 w 129"/>
                <a:gd name="T15" fmla="*/ 44 h 185"/>
                <a:gd name="T16" fmla="*/ 21 w 129"/>
                <a:gd name="T17" fmla="*/ 52 h 185"/>
                <a:gd name="T18" fmla="*/ 101 w 129"/>
                <a:gd name="T19" fmla="*/ 0 h 185"/>
                <a:gd name="T20" fmla="*/ 75 w 129"/>
                <a:gd name="T21" fmla="*/ 33 h 185"/>
                <a:gd name="T22" fmla="*/ 69 w 129"/>
                <a:gd name="T23" fmla="*/ 29 h 185"/>
                <a:gd name="T24" fmla="*/ 75 w 129"/>
                <a:gd name="T25" fmla="*/ 33 h 185"/>
                <a:gd name="T26" fmla="*/ 105 w 129"/>
                <a:gd name="T27" fmla="*/ 7 h 185"/>
                <a:gd name="T28" fmla="*/ 95 w 129"/>
                <a:gd name="T29" fmla="*/ 8 h 185"/>
                <a:gd name="T30" fmla="*/ 114 w 129"/>
                <a:gd name="T31" fmla="*/ 134 h 185"/>
                <a:gd name="T32" fmla="*/ 105 w 129"/>
                <a:gd name="T33" fmla="*/ 122 h 185"/>
                <a:gd name="T34" fmla="*/ 101 w 129"/>
                <a:gd name="T35" fmla="*/ 108 h 185"/>
                <a:gd name="T36" fmla="*/ 75 w 129"/>
                <a:gd name="T37" fmla="*/ 81 h 185"/>
                <a:gd name="T38" fmla="*/ 74 w 129"/>
                <a:gd name="T39" fmla="*/ 77 h 185"/>
                <a:gd name="T40" fmla="*/ 85 w 129"/>
                <a:gd name="T41" fmla="*/ 52 h 185"/>
                <a:gd name="T42" fmla="*/ 61 w 129"/>
                <a:gd name="T43" fmla="*/ 51 h 185"/>
                <a:gd name="T44" fmla="*/ 66 w 129"/>
                <a:gd name="T45" fmla="*/ 37 h 185"/>
                <a:gd name="T46" fmla="*/ 45 w 129"/>
                <a:gd name="T47" fmla="*/ 43 h 185"/>
                <a:gd name="T48" fmla="*/ 36 w 129"/>
                <a:gd name="T49" fmla="*/ 52 h 185"/>
                <a:gd name="T50" fmla="*/ 38 w 129"/>
                <a:gd name="T51" fmla="*/ 61 h 185"/>
                <a:gd name="T52" fmla="*/ 28 w 129"/>
                <a:gd name="T53" fmla="*/ 69 h 185"/>
                <a:gd name="T54" fmla="*/ 40 w 129"/>
                <a:gd name="T55" fmla="*/ 73 h 185"/>
                <a:gd name="T56" fmla="*/ 38 w 129"/>
                <a:gd name="T57" fmla="*/ 85 h 185"/>
                <a:gd name="T58" fmla="*/ 45 w 129"/>
                <a:gd name="T59" fmla="*/ 81 h 185"/>
                <a:gd name="T60" fmla="*/ 45 w 129"/>
                <a:gd name="T61" fmla="*/ 86 h 185"/>
                <a:gd name="T62" fmla="*/ 44 w 129"/>
                <a:gd name="T63" fmla="*/ 105 h 185"/>
                <a:gd name="T64" fmla="*/ 61 w 129"/>
                <a:gd name="T65" fmla="*/ 98 h 185"/>
                <a:gd name="T66" fmla="*/ 66 w 129"/>
                <a:gd name="T67" fmla="*/ 112 h 185"/>
                <a:gd name="T68" fmla="*/ 66 w 129"/>
                <a:gd name="T69" fmla="*/ 125 h 185"/>
                <a:gd name="T70" fmla="*/ 49 w 129"/>
                <a:gd name="T71" fmla="*/ 126 h 185"/>
                <a:gd name="T72" fmla="*/ 48 w 129"/>
                <a:gd name="T73" fmla="*/ 134 h 185"/>
                <a:gd name="T74" fmla="*/ 48 w 129"/>
                <a:gd name="T75" fmla="*/ 145 h 185"/>
                <a:gd name="T76" fmla="*/ 40 w 129"/>
                <a:gd name="T77" fmla="*/ 157 h 185"/>
                <a:gd name="T78" fmla="*/ 57 w 129"/>
                <a:gd name="T79" fmla="*/ 161 h 185"/>
                <a:gd name="T80" fmla="*/ 57 w 129"/>
                <a:gd name="T81" fmla="*/ 165 h 185"/>
                <a:gd name="T82" fmla="*/ 34 w 129"/>
                <a:gd name="T83" fmla="*/ 175 h 185"/>
                <a:gd name="T84" fmla="*/ 34 w 129"/>
                <a:gd name="T85" fmla="*/ 183 h 185"/>
                <a:gd name="T86" fmla="*/ 54 w 129"/>
                <a:gd name="T87" fmla="*/ 178 h 185"/>
                <a:gd name="T88" fmla="*/ 75 w 129"/>
                <a:gd name="T89" fmla="*/ 174 h 185"/>
                <a:gd name="T90" fmla="*/ 93 w 129"/>
                <a:gd name="T91" fmla="*/ 171 h 185"/>
                <a:gd name="T92" fmla="*/ 122 w 129"/>
                <a:gd name="T93" fmla="*/ 166 h 185"/>
                <a:gd name="T94" fmla="*/ 118 w 129"/>
                <a:gd name="T95" fmla="*/ 156 h 185"/>
                <a:gd name="T96" fmla="*/ 129 w 129"/>
                <a:gd name="T97" fmla="*/ 145 h 185"/>
                <a:gd name="T98" fmla="*/ 126 w 129"/>
                <a:gd name="T99" fmla="*/ 134 h 185"/>
                <a:gd name="T100" fmla="*/ 71 w 129"/>
                <a:gd name="T101" fmla="*/ 73 h 185"/>
                <a:gd name="T102" fmla="*/ 28 w 129"/>
                <a:gd name="T103" fmla="*/ 56 h 185"/>
                <a:gd name="T104" fmla="*/ 32 w 129"/>
                <a:gd name="T105" fmla="*/ 64 h 185"/>
                <a:gd name="T106" fmla="*/ 32 w 129"/>
                <a:gd name="T107" fmla="*/ 57 h 185"/>
                <a:gd name="T108" fmla="*/ 34 w 129"/>
                <a:gd name="T109" fmla="*/ 88 h 185"/>
                <a:gd name="T110" fmla="*/ 44 w 129"/>
                <a:gd name="T111" fmla="*/ 86 h 185"/>
                <a:gd name="T112" fmla="*/ 44 w 129"/>
                <a:gd name="T113" fmla="*/ 86 h 185"/>
                <a:gd name="T114" fmla="*/ 36 w 129"/>
                <a:gd name="T115" fmla="*/ 75 h 185"/>
                <a:gd name="T116" fmla="*/ 28 w 129"/>
                <a:gd name="T117" fmla="*/ 7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9" h="185">
                  <a:moveTo>
                    <a:pt x="26" y="114"/>
                  </a:moveTo>
                  <a:lnTo>
                    <a:pt x="28" y="113"/>
                  </a:lnTo>
                  <a:lnTo>
                    <a:pt x="30" y="112"/>
                  </a:lnTo>
                  <a:lnTo>
                    <a:pt x="32" y="112"/>
                  </a:lnTo>
                  <a:lnTo>
                    <a:pt x="34" y="109"/>
                  </a:lnTo>
                  <a:lnTo>
                    <a:pt x="32" y="109"/>
                  </a:lnTo>
                  <a:lnTo>
                    <a:pt x="32" y="108"/>
                  </a:lnTo>
                  <a:lnTo>
                    <a:pt x="32" y="105"/>
                  </a:lnTo>
                  <a:lnTo>
                    <a:pt x="34" y="108"/>
                  </a:lnTo>
                  <a:lnTo>
                    <a:pt x="34" y="104"/>
                  </a:lnTo>
                  <a:lnTo>
                    <a:pt x="32" y="104"/>
                  </a:lnTo>
                  <a:lnTo>
                    <a:pt x="28" y="104"/>
                  </a:lnTo>
                  <a:lnTo>
                    <a:pt x="32" y="101"/>
                  </a:lnTo>
                  <a:lnTo>
                    <a:pt x="30" y="100"/>
                  </a:lnTo>
                  <a:lnTo>
                    <a:pt x="26" y="96"/>
                  </a:lnTo>
                  <a:lnTo>
                    <a:pt x="25" y="94"/>
                  </a:lnTo>
                  <a:lnTo>
                    <a:pt x="21" y="94"/>
                  </a:lnTo>
                  <a:lnTo>
                    <a:pt x="18" y="96"/>
                  </a:lnTo>
                  <a:lnTo>
                    <a:pt x="17" y="96"/>
                  </a:lnTo>
                  <a:lnTo>
                    <a:pt x="14" y="98"/>
                  </a:lnTo>
                  <a:lnTo>
                    <a:pt x="13" y="98"/>
                  </a:lnTo>
                  <a:lnTo>
                    <a:pt x="12" y="98"/>
                  </a:lnTo>
                  <a:lnTo>
                    <a:pt x="9" y="100"/>
                  </a:lnTo>
                  <a:lnTo>
                    <a:pt x="8" y="104"/>
                  </a:lnTo>
                  <a:lnTo>
                    <a:pt x="5" y="104"/>
                  </a:lnTo>
                  <a:lnTo>
                    <a:pt x="4" y="104"/>
                  </a:lnTo>
                  <a:lnTo>
                    <a:pt x="5" y="105"/>
                  </a:lnTo>
                  <a:lnTo>
                    <a:pt x="0" y="108"/>
                  </a:lnTo>
                  <a:lnTo>
                    <a:pt x="1" y="109"/>
                  </a:lnTo>
                  <a:lnTo>
                    <a:pt x="8" y="113"/>
                  </a:lnTo>
                  <a:lnTo>
                    <a:pt x="9" y="113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21" y="114"/>
                  </a:lnTo>
                  <a:lnTo>
                    <a:pt x="25" y="113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close/>
                  <a:moveTo>
                    <a:pt x="21" y="52"/>
                  </a:moveTo>
                  <a:lnTo>
                    <a:pt x="22" y="51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8" y="47"/>
                  </a:lnTo>
                  <a:lnTo>
                    <a:pt x="26" y="47"/>
                  </a:lnTo>
                  <a:lnTo>
                    <a:pt x="30" y="44"/>
                  </a:lnTo>
                  <a:lnTo>
                    <a:pt x="32" y="44"/>
                  </a:lnTo>
                  <a:lnTo>
                    <a:pt x="30" y="43"/>
                  </a:lnTo>
                  <a:lnTo>
                    <a:pt x="32" y="41"/>
                  </a:lnTo>
                  <a:lnTo>
                    <a:pt x="32" y="39"/>
                  </a:lnTo>
                  <a:lnTo>
                    <a:pt x="30" y="41"/>
                  </a:lnTo>
                  <a:lnTo>
                    <a:pt x="25" y="43"/>
                  </a:lnTo>
                  <a:lnTo>
                    <a:pt x="25" y="44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18" y="51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lnTo>
                    <a:pt x="21" y="52"/>
                  </a:lnTo>
                  <a:close/>
                  <a:moveTo>
                    <a:pt x="98" y="0"/>
                  </a:moveTo>
                  <a:lnTo>
                    <a:pt x="97" y="3"/>
                  </a:lnTo>
                  <a:lnTo>
                    <a:pt x="98" y="4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close/>
                  <a:moveTo>
                    <a:pt x="75" y="33"/>
                  </a:moveTo>
                  <a:lnTo>
                    <a:pt x="78" y="33"/>
                  </a:lnTo>
                  <a:lnTo>
                    <a:pt x="79" y="31"/>
                  </a:lnTo>
                  <a:lnTo>
                    <a:pt x="75" y="31"/>
                  </a:lnTo>
                  <a:lnTo>
                    <a:pt x="74" y="29"/>
                  </a:lnTo>
                  <a:lnTo>
                    <a:pt x="71" y="29"/>
                  </a:lnTo>
                  <a:lnTo>
                    <a:pt x="71" y="27"/>
                  </a:lnTo>
                  <a:lnTo>
                    <a:pt x="70" y="27"/>
                  </a:lnTo>
                  <a:lnTo>
                    <a:pt x="69" y="29"/>
                  </a:lnTo>
                  <a:lnTo>
                    <a:pt x="70" y="31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lnTo>
                    <a:pt x="75" y="33"/>
                  </a:lnTo>
                  <a:close/>
                  <a:moveTo>
                    <a:pt x="95" y="8"/>
                  </a:moveTo>
                  <a:lnTo>
                    <a:pt x="97" y="8"/>
                  </a:lnTo>
                  <a:lnTo>
                    <a:pt x="98" y="11"/>
                  </a:lnTo>
                  <a:lnTo>
                    <a:pt x="98" y="13"/>
                  </a:lnTo>
                  <a:lnTo>
                    <a:pt x="97" y="16"/>
                  </a:lnTo>
                  <a:lnTo>
                    <a:pt x="101" y="13"/>
                  </a:lnTo>
                  <a:lnTo>
                    <a:pt x="102" y="12"/>
                  </a:lnTo>
                  <a:lnTo>
                    <a:pt x="105" y="7"/>
                  </a:lnTo>
                  <a:lnTo>
                    <a:pt x="102" y="4"/>
                  </a:lnTo>
                  <a:lnTo>
                    <a:pt x="102" y="3"/>
                  </a:lnTo>
                  <a:lnTo>
                    <a:pt x="98" y="4"/>
                  </a:lnTo>
                  <a:lnTo>
                    <a:pt x="101" y="7"/>
                  </a:lnTo>
                  <a:lnTo>
                    <a:pt x="93" y="7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lnTo>
                    <a:pt x="95" y="8"/>
                  </a:lnTo>
                  <a:close/>
                  <a:moveTo>
                    <a:pt x="126" y="134"/>
                  </a:moveTo>
                  <a:lnTo>
                    <a:pt x="119" y="134"/>
                  </a:lnTo>
                  <a:lnTo>
                    <a:pt x="115" y="132"/>
                  </a:lnTo>
                  <a:lnTo>
                    <a:pt x="114" y="134"/>
                  </a:lnTo>
                  <a:lnTo>
                    <a:pt x="113" y="138"/>
                  </a:lnTo>
                  <a:lnTo>
                    <a:pt x="109" y="136"/>
                  </a:lnTo>
                  <a:lnTo>
                    <a:pt x="106" y="136"/>
                  </a:lnTo>
                  <a:lnTo>
                    <a:pt x="110" y="130"/>
                  </a:lnTo>
                  <a:lnTo>
                    <a:pt x="113" y="128"/>
                  </a:lnTo>
                  <a:lnTo>
                    <a:pt x="110" y="126"/>
                  </a:lnTo>
                  <a:lnTo>
                    <a:pt x="106" y="122"/>
                  </a:lnTo>
                  <a:lnTo>
                    <a:pt x="105" y="122"/>
                  </a:lnTo>
                  <a:lnTo>
                    <a:pt x="97" y="121"/>
                  </a:lnTo>
                  <a:lnTo>
                    <a:pt x="105" y="121"/>
                  </a:lnTo>
                  <a:lnTo>
                    <a:pt x="110" y="122"/>
                  </a:lnTo>
                  <a:lnTo>
                    <a:pt x="106" y="118"/>
                  </a:lnTo>
                  <a:lnTo>
                    <a:pt x="105" y="114"/>
                  </a:lnTo>
                  <a:lnTo>
                    <a:pt x="106" y="113"/>
                  </a:lnTo>
                  <a:lnTo>
                    <a:pt x="102" y="112"/>
                  </a:lnTo>
                  <a:lnTo>
                    <a:pt x="101" y="108"/>
                  </a:lnTo>
                  <a:lnTo>
                    <a:pt x="97" y="105"/>
                  </a:lnTo>
                  <a:lnTo>
                    <a:pt x="93" y="105"/>
                  </a:lnTo>
                  <a:lnTo>
                    <a:pt x="91" y="104"/>
                  </a:lnTo>
                  <a:lnTo>
                    <a:pt x="89" y="100"/>
                  </a:lnTo>
                  <a:lnTo>
                    <a:pt x="87" y="92"/>
                  </a:lnTo>
                  <a:lnTo>
                    <a:pt x="87" y="88"/>
                  </a:lnTo>
                  <a:lnTo>
                    <a:pt x="83" y="85"/>
                  </a:lnTo>
                  <a:lnTo>
                    <a:pt x="75" y="81"/>
                  </a:lnTo>
                  <a:lnTo>
                    <a:pt x="74" y="81"/>
                  </a:lnTo>
                  <a:lnTo>
                    <a:pt x="71" y="81"/>
                  </a:lnTo>
                  <a:lnTo>
                    <a:pt x="70" y="83"/>
                  </a:lnTo>
                  <a:lnTo>
                    <a:pt x="65" y="81"/>
                  </a:lnTo>
                  <a:lnTo>
                    <a:pt x="66" y="81"/>
                  </a:lnTo>
                  <a:lnTo>
                    <a:pt x="70" y="79"/>
                  </a:lnTo>
                  <a:lnTo>
                    <a:pt x="71" y="79"/>
                  </a:lnTo>
                  <a:lnTo>
                    <a:pt x="74" y="77"/>
                  </a:lnTo>
                  <a:lnTo>
                    <a:pt x="74" y="75"/>
                  </a:lnTo>
                  <a:lnTo>
                    <a:pt x="73" y="73"/>
                  </a:lnTo>
                  <a:lnTo>
                    <a:pt x="74" y="73"/>
                  </a:lnTo>
                  <a:lnTo>
                    <a:pt x="82" y="68"/>
                  </a:lnTo>
                  <a:lnTo>
                    <a:pt x="85" y="60"/>
                  </a:lnTo>
                  <a:lnTo>
                    <a:pt x="87" y="57"/>
                  </a:lnTo>
                  <a:lnTo>
                    <a:pt x="87" y="56"/>
                  </a:lnTo>
                  <a:lnTo>
                    <a:pt x="85" y="52"/>
                  </a:lnTo>
                  <a:lnTo>
                    <a:pt x="82" y="52"/>
                  </a:lnTo>
                  <a:lnTo>
                    <a:pt x="75" y="52"/>
                  </a:lnTo>
                  <a:lnTo>
                    <a:pt x="70" y="52"/>
                  </a:lnTo>
                  <a:lnTo>
                    <a:pt x="65" y="52"/>
                  </a:lnTo>
                  <a:lnTo>
                    <a:pt x="57" y="56"/>
                  </a:lnTo>
                  <a:lnTo>
                    <a:pt x="58" y="52"/>
                  </a:lnTo>
                  <a:lnTo>
                    <a:pt x="61" y="52"/>
                  </a:lnTo>
                  <a:lnTo>
                    <a:pt x="61" y="51"/>
                  </a:lnTo>
                  <a:lnTo>
                    <a:pt x="58" y="51"/>
                  </a:lnTo>
                  <a:lnTo>
                    <a:pt x="61" y="48"/>
                  </a:lnTo>
                  <a:lnTo>
                    <a:pt x="66" y="44"/>
                  </a:lnTo>
                  <a:lnTo>
                    <a:pt x="71" y="41"/>
                  </a:lnTo>
                  <a:lnTo>
                    <a:pt x="74" y="39"/>
                  </a:lnTo>
                  <a:lnTo>
                    <a:pt x="74" y="37"/>
                  </a:lnTo>
                  <a:lnTo>
                    <a:pt x="71" y="37"/>
                  </a:lnTo>
                  <a:lnTo>
                    <a:pt x="66" y="37"/>
                  </a:lnTo>
                  <a:lnTo>
                    <a:pt x="61" y="39"/>
                  </a:lnTo>
                  <a:lnTo>
                    <a:pt x="57" y="39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2" y="39"/>
                  </a:lnTo>
                  <a:lnTo>
                    <a:pt x="49" y="37"/>
                  </a:lnTo>
                  <a:lnTo>
                    <a:pt x="48" y="39"/>
                  </a:lnTo>
                  <a:lnTo>
                    <a:pt x="45" y="43"/>
                  </a:lnTo>
                  <a:lnTo>
                    <a:pt x="44" y="44"/>
                  </a:lnTo>
                  <a:lnTo>
                    <a:pt x="41" y="47"/>
                  </a:lnTo>
                  <a:lnTo>
                    <a:pt x="45" y="51"/>
                  </a:lnTo>
                  <a:lnTo>
                    <a:pt x="41" y="51"/>
                  </a:lnTo>
                  <a:lnTo>
                    <a:pt x="40" y="51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6" y="52"/>
                  </a:lnTo>
                  <a:lnTo>
                    <a:pt x="36" y="55"/>
                  </a:lnTo>
                  <a:lnTo>
                    <a:pt x="38" y="56"/>
                  </a:lnTo>
                  <a:lnTo>
                    <a:pt x="36" y="56"/>
                  </a:lnTo>
                  <a:lnTo>
                    <a:pt x="36" y="57"/>
                  </a:lnTo>
                  <a:lnTo>
                    <a:pt x="40" y="57"/>
                  </a:lnTo>
                  <a:lnTo>
                    <a:pt x="36" y="60"/>
                  </a:lnTo>
                  <a:lnTo>
                    <a:pt x="38" y="60"/>
                  </a:lnTo>
                  <a:lnTo>
                    <a:pt x="38" y="61"/>
                  </a:lnTo>
                  <a:lnTo>
                    <a:pt x="40" y="61"/>
                  </a:lnTo>
                  <a:lnTo>
                    <a:pt x="36" y="64"/>
                  </a:lnTo>
                  <a:lnTo>
                    <a:pt x="34" y="65"/>
                  </a:lnTo>
                  <a:lnTo>
                    <a:pt x="36" y="68"/>
                  </a:lnTo>
                  <a:lnTo>
                    <a:pt x="34" y="68"/>
                  </a:lnTo>
                  <a:lnTo>
                    <a:pt x="34" y="69"/>
                  </a:lnTo>
                  <a:lnTo>
                    <a:pt x="30" y="68"/>
                  </a:lnTo>
                  <a:lnTo>
                    <a:pt x="28" y="69"/>
                  </a:lnTo>
                  <a:lnTo>
                    <a:pt x="32" y="69"/>
                  </a:lnTo>
                  <a:lnTo>
                    <a:pt x="34" y="73"/>
                  </a:lnTo>
                  <a:lnTo>
                    <a:pt x="38" y="71"/>
                  </a:lnTo>
                  <a:lnTo>
                    <a:pt x="44" y="68"/>
                  </a:lnTo>
                  <a:lnTo>
                    <a:pt x="44" y="69"/>
                  </a:lnTo>
                  <a:lnTo>
                    <a:pt x="40" y="71"/>
                  </a:lnTo>
                  <a:lnTo>
                    <a:pt x="41" y="71"/>
                  </a:lnTo>
                  <a:lnTo>
                    <a:pt x="40" y="73"/>
                  </a:lnTo>
                  <a:lnTo>
                    <a:pt x="38" y="75"/>
                  </a:lnTo>
                  <a:lnTo>
                    <a:pt x="36" y="79"/>
                  </a:lnTo>
                  <a:lnTo>
                    <a:pt x="34" y="81"/>
                  </a:lnTo>
                  <a:lnTo>
                    <a:pt x="34" y="83"/>
                  </a:lnTo>
                  <a:lnTo>
                    <a:pt x="36" y="81"/>
                  </a:lnTo>
                  <a:lnTo>
                    <a:pt x="34" y="85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38" y="83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0" y="85"/>
                  </a:lnTo>
                  <a:lnTo>
                    <a:pt x="41" y="83"/>
                  </a:lnTo>
                  <a:lnTo>
                    <a:pt x="44" y="83"/>
                  </a:lnTo>
                  <a:lnTo>
                    <a:pt x="44" y="85"/>
                  </a:lnTo>
                  <a:lnTo>
                    <a:pt x="45" y="81"/>
                  </a:lnTo>
                  <a:lnTo>
                    <a:pt x="45" y="79"/>
                  </a:lnTo>
                  <a:lnTo>
                    <a:pt x="48" y="79"/>
                  </a:lnTo>
                  <a:lnTo>
                    <a:pt x="45" y="81"/>
                  </a:lnTo>
                  <a:lnTo>
                    <a:pt x="48" y="81"/>
                  </a:lnTo>
                  <a:lnTo>
                    <a:pt x="49" y="83"/>
                  </a:lnTo>
                  <a:lnTo>
                    <a:pt x="48" y="83"/>
                  </a:lnTo>
                  <a:lnTo>
                    <a:pt x="45" y="83"/>
                  </a:lnTo>
                  <a:lnTo>
                    <a:pt x="45" y="86"/>
                  </a:lnTo>
                  <a:lnTo>
                    <a:pt x="48" y="88"/>
                  </a:lnTo>
                  <a:lnTo>
                    <a:pt x="48" y="92"/>
                  </a:lnTo>
                  <a:lnTo>
                    <a:pt x="45" y="94"/>
                  </a:lnTo>
                  <a:lnTo>
                    <a:pt x="41" y="96"/>
                  </a:lnTo>
                  <a:lnTo>
                    <a:pt x="41" y="100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4" y="105"/>
                  </a:lnTo>
                  <a:lnTo>
                    <a:pt x="44" y="101"/>
                  </a:lnTo>
                  <a:lnTo>
                    <a:pt x="48" y="101"/>
                  </a:lnTo>
                  <a:lnTo>
                    <a:pt x="49" y="104"/>
                  </a:lnTo>
                  <a:lnTo>
                    <a:pt x="49" y="100"/>
                  </a:lnTo>
                  <a:lnTo>
                    <a:pt x="54" y="101"/>
                  </a:lnTo>
                  <a:lnTo>
                    <a:pt x="58" y="101"/>
                  </a:lnTo>
                  <a:lnTo>
                    <a:pt x="61" y="100"/>
                  </a:lnTo>
                  <a:lnTo>
                    <a:pt x="61" y="98"/>
                  </a:lnTo>
                  <a:lnTo>
                    <a:pt x="69" y="100"/>
                  </a:lnTo>
                  <a:lnTo>
                    <a:pt x="65" y="101"/>
                  </a:lnTo>
                  <a:lnTo>
                    <a:pt x="61" y="104"/>
                  </a:lnTo>
                  <a:lnTo>
                    <a:pt x="61" y="109"/>
                  </a:lnTo>
                  <a:lnTo>
                    <a:pt x="62" y="112"/>
                  </a:lnTo>
                  <a:lnTo>
                    <a:pt x="65" y="112"/>
                  </a:lnTo>
                  <a:lnTo>
                    <a:pt x="65" y="114"/>
                  </a:lnTo>
                  <a:lnTo>
                    <a:pt x="66" y="112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69" y="117"/>
                  </a:lnTo>
                  <a:lnTo>
                    <a:pt x="66" y="118"/>
                  </a:lnTo>
                  <a:lnTo>
                    <a:pt x="66" y="121"/>
                  </a:lnTo>
                  <a:lnTo>
                    <a:pt x="69" y="121"/>
                  </a:lnTo>
                  <a:lnTo>
                    <a:pt x="66" y="122"/>
                  </a:lnTo>
                  <a:lnTo>
                    <a:pt x="66" y="125"/>
                  </a:lnTo>
                  <a:lnTo>
                    <a:pt x="69" y="126"/>
                  </a:lnTo>
                  <a:lnTo>
                    <a:pt x="66" y="126"/>
                  </a:lnTo>
                  <a:lnTo>
                    <a:pt x="65" y="126"/>
                  </a:lnTo>
                  <a:lnTo>
                    <a:pt x="65" y="128"/>
                  </a:lnTo>
                  <a:lnTo>
                    <a:pt x="62" y="128"/>
                  </a:lnTo>
                  <a:lnTo>
                    <a:pt x="58" y="128"/>
                  </a:lnTo>
                  <a:lnTo>
                    <a:pt x="52" y="128"/>
                  </a:lnTo>
                  <a:lnTo>
                    <a:pt x="49" y="126"/>
                  </a:lnTo>
                  <a:lnTo>
                    <a:pt x="45" y="126"/>
                  </a:lnTo>
                  <a:lnTo>
                    <a:pt x="45" y="128"/>
                  </a:lnTo>
                  <a:lnTo>
                    <a:pt x="45" y="130"/>
                  </a:lnTo>
                  <a:lnTo>
                    <a:pt x="48" y="130"/>
                  </a:lnTo>
                  <a:lnTo>
                    <a:pt x="49" y="130"/>
                  </a:lnTo>
                  <a:lnTo>
                    <a:pt x="41" y="136"/>
                  </a:lnTo>
                  <a:lnTo>
                    <a:pt x="45" y="136"/>
                  </a:lnTo>
                  <a:lnTo>
                    <a:pt x="48" y="134"/>
                  </a:lnTo>
                  <a:lnTo>
                    <a:pt x="52" y="134"/>
                  </a:lnTo>
                  <a:lnTo>
                    <a:pt x="52" y="136"/>
                  </a:lnTo>
                  <a:lnTo>
                    <a:pt x="52" y="138"/>
                  </a:lnTo>
                  <a:lnTo>
                    <a:pt x="52" y="140"/>
                  </a:lnTo>
                  <a:lnTo>
                    <a:pt x="53" y="142"/>
                  </a:lnTo>
                  <a:lnTo>
                    <a:pt x="52" y="142"/>
                  </a:lnTo>
                  <a:lnTo>
                    <a:pt x="49" y="144"/>
                  </a:lnTo>
                  <a:lnTo>
                    <a:pt x="48" y="145"/>
                  </a:lnTo>
                  <a:lnTo>
                    <a:pt x="45" y="148"/>
                  </a:lnTo>
                  <a:lnTo>
                    <a:pt x="40" y="149"/>
                  </a:lnTo>
                  <a:lnTo>
                    <a:pt x="34" y="153"/>
                  </a:lnTo>
                  <a:lnTo>
                    <a:pt x="36" y="153"/>
                  </a:lnTo>
                  <a:lnTo>
                    <a:pt x="34" y="156"/>
                  </a:lnTo>
                  <a:lnTo>
                    <a:pt x="36" y="156"/>
                  </a:lnTo>
                  <a:lnTo>
                    <a:pt x="38" y="157"/>
                  </a:lnTo>
                  <a:lnTo>
                    <a:pt x="40" y="157"/>
                  </a:lnTo>
                  <a:lnTo>
                    <a:pt x="45" y="156"/>
                  </a:lnTo>
                  <a:lnTo>
                    <a:pt x="48" y="157"/>
                  </a:lnTo>
                  <a:lnTo>
                    <a:pt x="48" y="158"/>
                  </a:lnTo>
                  <a:lnTo>
                    <a:pt x="49" y="158"/>
                  </a:lnTo>
                  <a:lnTo>
                    <a:pt x="52" y="157"/>
                  </a:lnTo>
                  <a:lnTo>
                    <a:pt x="53" y="157"/>
                  </a:lnTo>
                  <a:lnTo>
                    <a:pt x="53" y="158"/>
                  </a:lnTo>
                  <a:lnTo>
                    <a:pt x="57" y="161"/>
                  </a:lnTo>
                  <a:lnTo>
                    <a:pt x="58" y="161"/>
                  </a:lnTo>
                  <a:lnTo>
                    <a:pt x="61" y="161"/>
                  </a:lnTo>
                  <a:lnTo>
                    <a:pt x="65" y="158"/>
                  </a:lnTo>
                  <a:lnTo>
                    <a:pt x="69" y="157"/>
                  </a:lnTo>
                  <a:lnTo>
                    <a:pt x="71" y="156"/>
                  </a:lnTo>
                  <a:lnTo>
                    <a:pt x="62" y="162"/>
                  </a:lnTo>
                  <a:lnTo>
                    <a:pt x="62" y="165"/>
                  </a:lnTo>
                  <a:lnTo>
                    <a:pt x="57" y="165"/>
                  </a:lnTo>
                  <a:lnTo>
                    <a:pt x="53" y="162"/>
                  </a:lnTo>
                  <a:lnTo>
                    <a:pt x="48" y="165"/>
                  </a:lnTo>
                  <a:lnTo>
                    <a:pt x="45" y="169"/>
                  </a:lnTo>
                  <a:lnTo>
                    <a:pt x="44" y="169"/>
                  </a:lnTo>
                  <a:lnTo>
                    <a:pt x="41" y="170"/>
                  </a:lnTo>
                  <a:lnTo>
                    <a:pt x="40" y="174"/>
                  </a:lnTo>
                  <a:lnTo>
                    <a:pt x="36" y="175"/>
                  </a:lnTo>
                  <a:lnTo>
                    <a:pt x="34" y="175"/>
                  </a:lnTo>
                  <a:lnTo>
                    <a:pt x="34" y="178"/>
                  </a:lnTo>
                  <a:lnTo>
                    <a:pt x="32" y="179"/>
                  </a:lnTo>
                  <a:lnTo>
                    <a:pt x="28" y="179"/>
                  </a:lnTo>
                  <a:lnTo>
                    <a:pt x="25" y="183"/>
                  </a:lnTo>
                  <a:lnTo>
                    <a:pt x="28" y="183"/>
                  </a:lnTo>
                  <a:lnTo>
                    <a:pt x="30" y="183"/>
                  </a:lnTo>
                  <a:lnTo>
                    <a:pt x="30" y="185"/>
                  </a:lnTo>
                  <a:lnTo>
                    <a:pt x="34" y="183"/>
                  </a:lnTo>
                  <a:lnTo>
                    <a:pt x="36" y="182"/>
                  </a:lnTo>
                  <a:lnTo>
                    <a:pt x="41" y="179"/>
                  </a:lnTo>
                  <a:lnTo>
                    <a:pt x="44" y="179"/>
                  </a:lnTo>
                  <a:lnTo>
                    <a:pt x="45" y="178"/>
                  </a:lnTo>
                  <a:lnTo>
                    <a:pt x="48" y="179"/>
                  </a:lnTo>
                  <a:lnTo>
                    <a:pt x="52" y="182"/>
                  </a:lnTo>
                  <a:lnTo>
                    <a:pt x="53" y="179"/>
                  </a:lnTo>
                  <a:lnTo>
                    <a:pt x="54" y="178"/>
                  </a:lnTo>
                  <a:lnTo>
                    <a:pt x="57" y="174"/>
                  </a:lnTo>
                  <a:lnTo>
                    <a:pt x="58" y="174"/>
                  </a:lnTo>
                  <a:lnTo>
                    <a:pt x="62" y="171"/>
                  </a:lnTo>
                  <a:lnTo>
                    <a:pt x="66" y="171"/>
                  </a:lnTo>
                  <a:lnTo>
                    <a:pt x="70" y="175"/>
                  </a:lnTo>
                  <a:lnTo>
                    <a:pt x="71" y="174"/>
                  </a:lnTo>
                  <a:lnTo>
                    <a:pt x="74" y="174"/>
                  </a:lnTo>
                  <a:lnTo>
                    <a:pt x="75" y="174"/>
                  </a:lnTo>
                  <a:lnTo>
                    <a:pt x="78" y="174"/>
                  </a:lnTo>
                  <a:lnTo>
                    <a:pt x="75" y="171"/>
                  </a:lnTo>
                  <a:lnTo>
                    <a:pt x="82" y="171"/>
                  </a:lnTo>
                  <a:lnTo>
                    <a:pt x="85" y="171"/>
                  </a:lnTo>
                  <a:lnTo>
                    <a:pt x="85" y="170"/>
                  </a:lnTo>
                  <a:lnTo>
                    <a:pt x="89" y="170"/>
                  </a:lnTo>
                  <a:lnTo>
                    <a:pt x="91" y="170"/>
                  </a:lnTo>
                  <a:lnTo>
                    <a:pt x="93" y="171"/>
                  </a:lnTo>
                  <a:lnTo>
                    <a:pt x="95" y="171"/>
                  </a:lnTo>
                  <a:lnTo>
                    <a:pt x="97" y="171"/>
                  </a:lnTo>
                  <a:lnTo>
                    <a:pt x="101" y="170"/>
                  </a:lnTo>
                  <a:lnTo>
                    <a:pt x="105" y="171"/>
                  </a:lnTo>
                  <a:lnTo>
                    <a:pt x="110" y="171"/>
                  </a:lnTo>
                  <a:lnTo>
                    <a:pt x="114" y="170"/>
                  </a:lnTo>
                  <a:lnTo>
                    <a:pt x="118" y="166"/>
                  </a:lnTo>
                  <a:lnTo>
                    <a:pt x="122" y="166"/>
                  </a:lnTo>
                  <a:lnTo>
                    <a:pt x="126" y="165"/>
                  </a:lnTo>
                  <a:lnTo>
                    <a:pt x="123" y="162"/>
                  </a:lnTo>
                  <a:lnTo>
                    <a:pt x="119" y="161"/>
                  </a:lnTo>
                  <a:lnTo>
                    <a:pt x="113" y="161"/>
                  </a:lnTo>
                  <a:lnTo>
                    <a:pt x="115" y="158"/>
                  </a:lnTo>
                  <a:lnTo>
                    <a:pt x="118" y="158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5" y="156"/>
                  </a:lnTo>
                  <a:lnTo>
                    <a:pt x="118" y="153"/>
                  </a:lnTo>
                  <a:lnTo>
                    <a:pt x="119" y="153"/>
                  </a:lnTo>
                  <a:lnTo>
                    <a:pt x="123" y="153"/>
                  </a:lnTo>
                  <a:lnTo>
                    <a:pt x="119" y="152"/>
                  </a:lnTo>
                  <a:lnTo>
                    <a:pt x="123" y="152"/>
                  </a:lnTo>
                  <a:lnTo>
                    <a:pt x="126" y="149"/>
                  </a:lnTo>
                  <a:lnTo>
                    <a:pt x="129" y="145"/>
                  </a:lnTo>
                  <a:lnTo>
                    <a:pt x="129" y="142"/>
                  </a:lnTo>
                  <a:lnTo>
                    <a:pt x="129" y="140"/>
                  </a:lnTo>
                  <a:lnTo>
                    <a:pt x="129" y="138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lnTo>
                    <a:pt x="126" y="134"/>
                  </a:lnTo>
                  <a:close/>
                  <a:moveTo>
                    <a:pt x="71" y="73"/>
                  </a:moveTo>
                  <a:lnTo>
                    <a:pt x="70" y="75"/>
                  </a:lnTo>
                  <a:lnTo>
                    <a:pt x="66" y="75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1" y="73"/>
                  </a:lnTo>
                  <a:close/>
                  <a:moveTo>
                    <a:pt x="32" y="57"/>
                  </a:moveTo>
                  <a:lnTo>
                    <a:pt x="30" y="55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2" y="56"/>
                  </a:lnTo>
                  <a:lnTo>
                    <a:pt x="25" y="57"/>
                  </a:lnTo>
                  <a:lnTo>
                    <a:pt x="28" y="60"/>
                  </a:lnTo>
                  <a:lnTo>
                    <a:pt x="26" y="60"/>
                  </a:lnTo>
                  <a:lnTo>
                    <a:pt x="30" y="61"/>
                  </a:lnTo>
                  <a:lnTo>
                    <a:pt x="32" y="61"/>
                  </a:lnTo>
                  <a:lnTo>
                    <a:pt x="32" y="64"/>
                  </a:lnTo>
                  <a:lnTo>
                    <a:pt x="36" y="61"/>
                  </a:lnTo>
                  <a:lnTo>
                    <a:pt x="36" y="60"/>
                  </a:lnTo>
                  <a:lnTo>
                    <a:pt x="32" y="60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lnTo>
                    <a:pt x="32" y="57"/>
                  </a:lnTo>
                  <a:close/>
                  <a:moveTo>
                    <a:pt x="32" y="92"/>
                  </a:moveTo>
                  <a:lnTo>
                    <a:pt x="34" y="92"/>
                  </a:lnTo>
                  <a:lnTo>
                    <a:pt x="36" y="90"/>
                  </a:lnTo>
                  <a:lnTo>
                    <a:pt x="38" y="88"/>
                  </a:lnTo>
                  <a:lnTo>
                    <a:pt x="38" y="85"/>
                  </a:lnTo>
                  <a:lnTo>
                    <a:pt x="34" y="88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lnTo>
                    <a:pt x="32" y="92"/>
                  </a:lnTo>
                  <a:close/>
                  <a:moveTo>
                    <a:pt x="44" y="86"/>
                  </a:moveTo>
                  <a:lnTo>
                    <a:pt x="44" y="85"/>
                  </a:lnTo>
                  <a:lnTo>
                    <a:pt x="41" y="83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lnTo>
                    <a:pt x="44" y="86"/>
                  </a:lnTo>
                  <a:close/>
                  <a:moveTo>
                    <a:pt x="28" y="71"/>
                  </a:moveTo>
                  <a:lnTo>
                    <a:pt x="26" y="73"/>
                  </a:lnTo>
                  <a:lnTo>
                    <a:pt x="30" y="73"/>
                  </a:lnTo>
                  <a:lnTo>
                    <a:pt x="28" y="75"/>
                  </a:lnTo>
                  <a:lnTo>
                    <a:pt x="30" y="75"/>
                  </a:lnTo>
                  <a:lnTo>
                    <a:pt x="28" y="77"/>
                  </a:lnTo>
                  <a:lnTo>
                    <a:pt x="36" y="75"/>
                  </a:lnTo>
                  <a:lnTo>
                    <a:pt x="34" y="73"/>
                  </a:lnTo>
                  <a:lnTo>
                    <a:pt x="32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lnTo>
                    <a:pt x="28" y="71"/>
                  </a:lnTo>
                  <a:close/>
                </a:path>
              </a:pathLst>
            </a:custGeom>
            <a:solidFill>
              <a:srgbClr val="7030A0"/>
            </a:solidFill>
            <a:ln>
              <a:solidFill>
                <a:srgbClr val="7030A0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3" name="Freeform 121"/>
            <p:cNvSpPr>
              <a:spLocks/>
            </p:cNvSpPr>
            <p:nvPr/>
          </p:nvSpPr>
          <p:spPr bwMode="auto">
            <a:xfrm>
              <a:off x="3749129" y="3359361"/>
              <a:ext cx="520577" cy="569240"/>
            </a:xfrm>
            <a:custGeom>
              <a:avLst/>
              <a:gdLst>
                <a:gd name="T0" fmla="*/ 57 w 61"/>
                <a:gd name="T1" fmla="*/ 20 h 64"/>
                <a:gd name="T2" fmla="*/ 54 w 61"/>
                <a:gd name="T3" fmla="*/ 19 h 64"/>
                <a:gd name="T4" fmla="*/ 53 w 61"/>
                <a:gd name="T5" fmla="*/ 18 h 64"/>
                <a:gd name="T6" fmla="*/ 49 w 61"/>
                <a:gd name="T7" fmla="*/ 15 h 64"/>
                <a:gd name="T8" fmla="*/ 48 w 61"/>
                <a:gd name="T9" fmla="*/ 18 h 64"/>
                <a:gd name="T10" fmla="*/ 44 w 61"/>
                <a:gd name="T11" fmla="*/ 19 h 64"/>
                <a:gd name="T12" fmla="*/ 36 w 61"/>
                <a:gd name="T13" fmla="*/ 14 h 64"/>
                <a:gd name="T14" fmla="*/ 40 w 61"/>
                <a:gd name="T15" fmla="*/ 10 h 64"/>
                <a:gd name="T16" fmla="*/ 44 w 61"/>
                <a:gd name="T17" fmla="*/ 10 h 64"/>
                <a:gd name="T18" fmla="*/ 48 w 61"/>
                <a:gd name="T19" fmla="*/ 4 h 64"/>
                <a:gd name="T20" fmla="*/ 53 w 61"/>
                <a:gd name="T21" fmla="*/ 0 h 64"/>
                <a:gd name="T22" fmla="*/ 44 w 61"/>
                <a:gd name="T23" fmla="*/ 0 h 64"/>
                <a:gd name="T24" fmla="*/ 41 w 61"/>
                <a:gd name="T25" fmla="*/ 2 h 64"/>
                <a:gd name="T26" fmla="*/ 33 w 61"/>
                <a:gd name="T27" fmla="*/ 2 h 64"/>
                <a:gd name="T28" fmla="*/ 32 w 61"/>
                <a:gd name="T29" fmla="*/ 7 h 64"/>
                <a:gd name="T30" fmla="*/ 30 w 61"/>
                <a:gd name="T31" fmla="*/ 10 h 64"/>
                <a:gd name="T32" fmla="*/ 26 w 61"/>
                <a:gd name="T33" fmla="*/ 10 h 64"/>
                <a:gd name="T34" fmla="*/ 33 w 61"/>
                <a:gd name="T35" fmla="*/ 11 h 64"/>
                <a:gd name="T36" fmla="*/ 32 w 61"/>
                <a:gd name="T37" fmla="*/ 14 h 64"/>
                <a:gd name="T38" fmla="*/ 30 w 61"/>
                <a:gd name="T39" fmla="*/ 18 h 64"/>
                <a:gd name="T40" fmla="*/ 24 w 61"/>
                <a:gd name="T41" fmla="*/ 18 h 64"/>
                <a:gd name="T42" fmla="*/ 20 w 61"/>
                <a:gd name="T43" fmla="*/ 19 h 64"/>
                <a:gd name="T44" fmla="*/ 14 w 61"/>
                <a:gd name="T45" fmla="*/ 15 h 64"/>
                <a:gd name="T46" fmla="*/ 9 w 61"/>
                <a:gd name="T47" fmla="*/ 18 h 64"/>
                <a:gd name="T48" fmla="*/ 9 w 61"/>
                <a:gd name="T49" fmla="*/ 20 h 64"/>
                <a:gd name="T50" fmla="*/ 10 w 61"/>
                <a:gd name="T51" fmla="*/ 23 h 64"/>
                <a:gd name="T52" fmla="*/ 14 w 61"/>
                <a:gd name="T53" fmla="*/ 24 h 64"/>
                <a:gd name="T54" fmla="*/ 10 w 61"/>
                <a:gd name="T55" fmla="*/ 27 h 64"/>
                <a:gd name="T56" fmla="*/ 5 w 61"/>
                <a:gd name="T57" fmla="*/ 31 h 64"/>
                <a:gd name="T58" fmla="*/ 5 w 61"/>
                <a:gd name="T59" fmla="*/ 32 h 64"/>
                <a:gd name="T60" fmla="*/ 9 w 61"/>
                <a:gd name="T61" fmla="*/ 32 h 64"/>
                <a:gd name="T62" fmla="*/ 22 w 61"/>
                <a:gd name="T63" fmla="*/ 34 h 64"/>
                <a:gd name="T64" fmla="*/ 14 w 61"/>
                <a:gd name="T65" fmla="*/ 38 h 64"/>
                <a:gd name="T66" fmla="*/ 14 w 61"/>
                <a:gd name="T67" fmla="*/ 42 h 64"/>
                <a:gd name="T68" fmla="*/ 7 w 61"/>
                <a:gd name="T69" fmla="*/ 46 h 64"/>
                <a:gd name="T70" fmla="*/ 9 w 61"/>
                <a:gd name="T71" fmla="*/ 48 h 64"/>
                <a:gd name="T72" fmla="*/ 7 w 61"/>
                <a:gd name="T73" fmla="*/ 51 h 64"/>
                <a:gd name="T74" fmla="*/ 1 w 61"/>
                <a:gd name="T75" fmla="*/ 51 h 64"/>
                <a:gd name="T76" fmla="*/ 0 w 61"/>
                <a:gd name="T77" fmla="*/ 55 h 64"/>
                <a:gd name="T78" fmla="*/ 7 w 61"/>
                <a:gd name="T79" fmla="*/ 54 h 64"/>
                <a:gd name="T80" fmla="*/ 0 w 61"/>
                <a:gd name="T81" fmla="*/ 59 h 64"/>
                <a:gd name="T82" fmla="*/ 1 w 61"/>
                <a:gd name="T83" fmla="*/ 62 h 64"/>
                <a:gd name="T84" fmla="*/ 9 w 61"/>
                <a:gd name="T85" fmla="*/ 59 h 64"/>
                <a:gd name="T86" fmla="*/ 1 w 61"/>
                <a:gd name="T87" fmla="*/ 63 h 64"/>
                <a:gd name="T88" fmla="*/ 7 w 61"/>
                <a:gd name="T89" fmla="*/ 62 h 64"/>
                <a:gd name="T90" fmla="*/ 7 w 61"/>
                <a:gd name="T91" fmla="*/ 64 h 64"/>
                <a:gd name="T92" fmla="*/ 14 w 61"/>
                <a:gd name="T93" fmla="*/ 64 h 64"/>
                <a:gd name="T94" fmla="*/ 24 w 61"/>
                <a:gd name="T95" fmla="*/ 63 h 64"/>
                <a:gd name="T96" fmla="*/ 28 w 61"/>
                <a:gd name="T97" fmla="*/ 59 h 64"/>
                <a:gd name="T98" fmla="*/ 36 w 61"/>
                <a:gd name="T99" fmla="*/ 58 h 64"/>
                <a:gd name="T100" fmla="*/ 44 w 61"/>
                <a:gd name="T101" fmla="*/ 54 h 64"/>
                <a:gd name="T102" fmla="*/ 48 w 61"/>
                <a:gd name="T103" fmla="*/ 51 h 64"/>
                <a:gd name="T104" fmla="*/ 49 w 61"/>
                <a:gd name="T105" fmla="*/ 54 h 64"/>
                <a:gd name="T106" fmla="*/ 54 w 61"/>
                <a:gd name="T107" fmla="*/ 51 h 64"/>
                <a:gd name="T108" fmla="*/ 54 w 61"/>
                <a:gd name="T109" fmla="*/ 50 h 64"/>
                <a:gd name="T110" fmla="*/ 58 w 61"/>
                <a:gd name="T111" fmla="*/ 44 h 64"/>
                <a:gd name="T112" fmla="*/ 58 w 61"/>
                <a:gd name="T113" fmla="*/ 32 h 64"/>
                <a:gd name="T114" fmla="*/ 61 w 61"/>
                <a:gd name="T115" fmla="*/ 31 h 64"/>
                <a:gd name="T116" fmla="*/ 57 w 61"/>
                <a:gd name="T117" fmla="*/ 23 h 64"/>
                <a:gd name="T118" fmla="*/ 58 w 61"/>
                <a:gd name="T119" fmla="*/ 20 h 64"/>
                <a:gd name="T120" fmla="*/ 58 w 61"/>
                <a:gd name="T121" fmla="*/ 20 h 64"/>
                <a:gd name="T122" fmla="*/ 58 w 61"/>
                <a:gd name="T123" fmla="*/ 20 h 64"/>
                <a:gd name="T124" fmla="*/ 58 w 61"/>
                <a:gd name="T125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" h="64">
                  <a:moveTo>
                    <a:pt x="58" y="20"/>
                  </a:moveTo>
                  <a:lnTo>
                    <a:pt x="57" y="20"/>
                  </a:lnTo>
                  <a:lnTo>
                    <a:pt x="54" y="20"/>
                  </a:lnTo>
                  <a:lnTo>
                    <a:pt x="54" y="19"/>
                  </a:lnTo>
                  <a:lnTo>
                    <a:pt x="53" y="18"/>
                  </a:lnTo>
                  <a:lnTo>
                    <a:pt x="53" y="18"/>
                  </a:lnTo>
                  <a:lnTo>
                    <a:pt x="50" y="15"/>
                  </a:lnTo>
                  <a:lnTo>
                    <a:pt x="49" y="15"/>
                  </a:lnTo>
                  <a:lnTo>
                    <a:pt x="48" y="15"/>
                  </a:lnTo>
                  <a:lnTo>
                    <a:pt x="48" y="18"/>
                  </a:lnTo>
                  <a:lnTo>
                    <a:pt x="45" y="19"/>
                  </a:lnTo>
                  <a:lnTo>
                    <a:pt x="44" y="19"/>
                  </a:lnTo>
                  <a:lnTo>
                    <a:pt x="37" y="15"/>
                  </a:lnTo>
                  <a:lnTo>
                    <a:pt x="36" y="14"/>
                  </a:lnTo>
                  <a:lnTo>
                    <a:pt x="41" y="11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45" y="6"/>
                  </a:lnTo>
                  <a:lnTo>
                    <a:pt x="48" y="4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7"/>
                  </a:lnTo>
                  <a:lnTo>
                    <a:pt x="30" y="7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6" y="10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2" y="14"/>
                  </a:lnTo>
                  <a:lnTo>
                    <a:pt x="28" y="15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8" y="18"/>
                  </a:lnTo>
                  <a:lnTo>
                    <a:pt x="14" y="15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10" y="20"/>
                  </a:lnTo>
                  <a:lnTo>
                    <a:pt x="10" y="23"/>
                  </a:lnTo>
                  <a:lnTo>
                    <a:pt x="13" y="23"/>
                  </a:lnTo>
                  <a:lnTo>
                    <a:pt x="14" y="24"/>
                  </a:lnTo>
                  <a:lnTo>
                    <a:pt x="13" y="24"/>
                  </a:lnTo>
                  <a:lnTo>
                    <a:pt x="10" y="27"/>
                  </a:lnTo>
                  <a:lnTo>
                    <a:pt x="9" y="28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4" y="34"/>
                  </a:lnTo>
                  <a:lnTo>
                    <a:pt x="22" y="34"/>
                  </a:lnTo>
                  <a:lnTo>
                    <a:pt x="17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7" y="46"/>
                  </a:lnTo>
                  <a:lnTo>
                    <a:pt x="13" y="46"/>
                  </a:lnTo>
                  <a:lnTo>
                    <a:pt x="9" y="48"/>
                  </a:lnTo>
                  <a:lnTo>
                    <a:pt x="7" y="50"/>
                  </a:lnTo>
                  <a:lnTo>
                    <a:pt x="7" y="51"/>
                  </a:lnTo>
                  <a:lnTo>
                    <a:pt x="4" y="51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1" y="55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2"/>
                  </a:lnTo>
                  <a:lnTo>
                    <a:pt x="4" y="62"/>
                  </a:lnTo>
                  <a:lnTo>
                    <a:pt x="9" y="59"/>
                  </a:lnTo>
                  <a:lnTo>
                    <a:pt x="5" y="62"/>
                  </a:lnTo>
                  <a:lnTo>
                    <a:pt x="1" y="63"/>
                  </a:lnTo>
                  <a:lnTo>
                    <a:pt x="4" y="63"/>
                  </a:lnTo>
                  <a:lnTo>
                    <a:pt x="7" y="62"/>
                  </a:lnTo>
                  <a:lnTo>
                    <a:pt x="10" y="62"/>
                  </a:lnTo>
                  <a:lnTo>
                    <a:pt x="7" y="64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22" y="63"/>
                  </a:lnTo>
                  <a:lnTo>
                    <a:pt x="24" y="63"/>
                  </a:lnTo>
                  <a:lnTo>
                    <a:pt x="26" y="62"/>
                  </a:lnTo>
                  <a:lnTo>
                    <a:pt x="28" y="59"/>
                  </a:lnTo>
                  <a:lnTo>
                    <a:pt x="32" y="59"/>
                  </a:lnTo>
                  <a:lnTo>
                    <a:pt x="36" y="58"/>
                  </a:lnTo>
                  <a:lnTo>
                    <a:pt x="37" y="55"/>
                  </a:lnTo>
                  <a:lnTo>
                    <a:pt x="44" y="54"/>
                  </a:lnTo>
                  <a:lnTo>
                    <a:pt x="45" y="54"/>
                  </a:lnTo>
                  <a:lnTo>
                    <a:pt x="48" y="51"/>
                  </a:lnTo>
                  <a:lnTo>
                    <a:pt x="48" y="54"/>
                  </a:lnTo>
                  <a:lnTo>
                    <a:pt x="49" y="54"/>
                  </a:lnTo>
                  <a:lnTo>
                    <a:pt x="50" y="54"/>
                  </a:lnTo>
                  <a:lnTo>
                    <a:pt x="54" y="51"/>
                  </a:lnTo>
                  <a:lnTo>
                    <a:pt x="53" y="50"/>
                  </a:lnTo>
                  <a:lnTo>
                    <a:pt x="54" y="50"/>
                  </a:lnTo>
                  <a:lnTo>
                    <a:pt x="57" y="48"/>
                  </a:lnTo>
                  <a:lnTo>
                    <a:pt x="58" y="44"/>
                  </a:lnTo>
                  <a:lnTo>
                    <a:pt x="61" y="38"/>
                  </a:lnTo>
                  <a:lnTo>
                    <a:pt x="58" y="32"/>
                  </a:lnTo>
                  <a:lnTo>
                    <a:pt x="61" y="32"/>
                  </a:lnTo>
                  <a:lnTo>
                    <a:pt x="61" y="31"/>
                  </a:lnTo>
                  <a:lnTo>
                    <a:pt x="58" y="27"/>
                  </a:lnTo>
                  <a:lnTo>
                    <a:pt x="57" y="23"/>
                  </a:lnTo>
                  <a:lnTo>
                    <a:pt x="61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9" name="Freeform 158"/>
            <p:cNvSpPr>
              <a:spLocks/>
            </p:cNvSpPr>
            <p:nvPr/>
          </p:nvSpPr>
          <p:spPr bwMode="auto">
            <a:xfrm>
              <a:off x="7205428" y="1224720"/>
              <a:ext cx="1203309" cy="1449782"/>
            </a:xfrm>
            <a:custGeom>
              <a:avLst/>
              <a:gdLst>
                <a:gd name="T0" fmla="*/ 137 w 141"/>
                <a:gd name="T1" fmla="*/ 120 h 163"/>
                <a:gd name="T2" fmla="*/ 141 w 141"/>
                <a:gd name="T3" fmla="*/ 113 h 163"/>
                <a:gd name="T4" fmla="*/ 119 w 141"/>
                <a:gd name="T5" fmla="*/ 100 h 163"/>
                <a:gd name="T6" fmla="*/ 126 w 141"/>
                <a:gd name="T7" fmla="*/ 89 h 163"/>
                <a:gd name="T8" fmla="*/ 119 w 141"/>
                <a:gd name="T9" fmla="*/ 84 h 163"/>
                <a:gd name="T10" fmla="*/ 114 w 141"/>
                <a:gd name="T11" fmla="*/ 80 h 163"/>
                <a:gd name="T12" fmla="*/ 113 w 141"/>
                <a:gd name="T13" fmla="*/ 75 h 163"/>
                <a:gd name="T14" fmla="*/ 113 w 141"/>
                <a:gd name="T15" fmla="*/ 69 h 163"/>
                <a:gd name="T16" fmla="*/ 110 w 141"/>
                <a:gd name="T17" fmla="*/ 57 h 163"/>
                <a:gd name="T18" fmla="*/ 102 w 141"/>
                <a:gd name="T19" fmla="*/ 45 h 163"/>
                <a:gd name="T20" fmla="*/ 110 w 141"/>
                <a:gd name="T21" fmla="*/ 39 h 163"/>
                <a:gd name="T22" fmla="*/ 97 w 141"/>
                <a:gd name="T23" fmla="*/ 29 h 163"/>
                <a:gd name="T24" fmla="*/ 89 w 141"/>
                <a:gd name="T25" fmla="*/ 25 h 163"/>
                <a:gd name="T26" fmla="*/ 92 w 141"/>
                <a:gd name="T27" fmla="*/ 21 h 163"/>
                <a:gd name="T28" fmla="*/ 89 w 141"/>
                <a:gd name="T29" fmla="*/ 17 h 163"/>
                <a:gd name="T30" fmla="*/ 96 w 141"/>
                <a:gd name="T31" fmla="*/ 13 h 163"/>
                <a:gd name="T32" fmla="*/ 93 w 141"/>
                <a:gd name="T33" fmla="*/ 6 h 163"/>
                <a:gd name="T34" fmla="*/ 78 w 141"/>
                <a:gd name="T35" fmla="*/ 0 h 163"/>
                <a:gd name="T36" fmla="*/ 72 w 141"/>
                <a:gd name="T37" fmla="*/ 2 h 163"/>
                <a:gd name="T38" fmla="*/ 58 w 141"/>
                <a:gd name="T39" fmla="*/ 6 h 163"/>
                <a:gd name="T40" fmla="*/ 57 w 141"/>
                <a:gd name="T41" fmla="*/ 17 h 163"/>
                <a:gd name="T42" fmla="*/ 52 w 141"/>
                <a:gd name="T43" fmla="*/ 19 h 163"/>
                <a:gd name="T44" fmla="*/ 44 w 141"/>
                <a:gd name="T45" fmla="*/ 21 h 163"/>
                <a:gd name="T46" fmla="*/ 30 w 141"/>
                <a:gd name="T47" fmla="*/ 21 h 163"/>
                <a:gd name="T48" fmla="*/ 9 w 141"/>
                <a:gd name="T49" fmla="*/ 13 h 163"/>
                <a:gd name="T50" fmla="*/ 4 w 141"/>
                <a:gd name="T51" fmla="*/ 13 h 163"/>
                <a:gd name="T52" fmla="*/ 19 w 141"/>
                <a:gd name="T53" fmla="*/ 23 h 163"/>
                <a:gd name="T54" fmla="*/ 32 w 141"/>
                <a:gd name="T55" fmla="*/ 31 h 163"/>
                <a:gd name="T56" fmla="*/ 32 w 141"/>
                <a:gd name="T57" fmla="*/ 36 h 163"/>
                <a:gd name="T58" fmla="*/ 36 w 141"/>
                <a:gd name="T59" fmla="*/ 43 h 163"/>
                <a:gd name="T60" fmla="*/ 38 w 141"/>
                <a:gd name="T61" fmla="*/ 48 h 163"/>
                <a:gd name="T62" fmla="*/ 38 w 141"/>
                <a:gd name="T63" fmla="*/ 53 h 163"/>
                <a:gd name="T64" fmla="*/ 44 w 141"/>
                <a:gd name="T65" fmla="*/ 65 h 163"/>
                <a:gd name="T66" fmla="*/ 49 w 141"/>
                <a:gd name="T67" fmla="*/ 67 h 163"/>
                <a:gd name="T68" fmla="*/ 58 w 141"/>
                <a:gd name="T69" fmla="*/ 71 h 163"/>
                <a:gd name="T70" fmla="*/ 61 w 141"/>
                <a:gd name="T71" fmla="*/ 76 h 163"/>
                <a:gd name="T72" fmla="*/ 61 w 141"/>
                <a:gd name="T73" fmla="*/ 83 h 163"/>
                <a:gd name="T74" fmla="*/ 49 w 141"/>
                <a:gd name="T75" fmla="*/ 86 h 163"/>
                <a:gd name="T76" fmla="*/ 38 w 141"/>
                <a:gd name="T77" fmla="*/ 93 h 163"/>
                <a:gd name="T78" fmla="*/ 32 w 141"/>
                <a:gd name="T79" fmla="*/ 100 h 163"/>
                <a:gd name="T80" fmla="*/ 29 w 141"/>
                <a:gd name="T81" fmla="*/ 101 h 163"/>
                <a:gd name="T82" fmla="*/ 23 w 141"/>
                <a:gd name="T83" fmla="*/ 106 h 163"/>
                <a:gd name="T84" fmla="*/ 17 w 141"/>
                <a:gd name="T85" fmla="*/ 109 h 163"/>
                <a:gd name="T86" fmla="*/ 15 w 141"/>
                <a:gd name="T87" fmla="*/ 113 h 163"/>
                <a:gd name="T88" fmla="*/ 15 w 141"/>
                <a:gd name="T89" fmla="*/ 124 h 163"/>
                <a:gd name="T90" fmla="*/ 21 w 141"/>
                <a:gd name="T91" fmla="*/ 136 h 163"/>
                <a:gd name="T92" fmla="*/ 19 w 141"/>
                <a:gd name="T93" fmla="*/ 141 h 163"/>
                <a:gd name="T94" fmla="*/ 19 w 141"/>
                <a:gd name="T95" fmla="*/ 149 h 163"/>
                <a:gd name="T96" fmla="*/ 25 w 141"/>
                <a:gd name="T97" fmla="*/ 150 h 163"/>
                <a:gd name="T98" fmla="*/ 36 w 141"/>
                <a:gd name="T99" fmla="*/ 157 h 163"/>
                <a:gd name="T100" fmla="*/ 40 w 141"/>
                <a:gd name="T101" fmla="*/ 158 h 163"/>
                <a:gd name="T102" fmla="*/ 40 w 141"/>
                <a:gd name="T103" fmla="*/ 163 h 163"/>
                <a:gd name="T104" fmla="*/ 56 w 141"/>
                <a:gd name="T105" fmla="*/ 159 h 163"/>
                <a:gd name="T106" fmla="*/ 61 w 141"/>
                <a:gd name="T107" fmla="*/ 158 h 163"/>
                <a:gd name="T108" fmla="*/ 74 w 141"/>
                <a:gd name="T109" fmla="*/ 154 h 163"/>
                <a:gd name="T110" fmla="*/ 76 w 141"/>
                <a:gd name="T111" fmla="*/ 154 h 163"/>
                <a:gd name="T112" fmla="*/ 80 w 141"/>
                <a:gd name="T113" fmla="*/ 153 h 163"/>
                <a:gd name="T114" fmla="*/ 86 w 141"/>
                <a:gd name="T115" fmla="*/ 153 h 163"/>
                <a:gd name="T116" fmla="*/ 96 w 141"/>
                <a:gd name="T117" fmla="*/ 153 h 163"/>
                <a:gd name="T118" fmla="*/ 109 w 141"/>
                <a:gd name="T119" fmla="*/ 145 h 163"/>
                <a:gd name="T120" fmla="*/ 118 w 141"/>
                <a:gd name="T121" fmla="*/ 137 h 163"/>
                <a:gd name="T122" fmla="*/ 118 w 141"/>
                <a:gd name="T123" fmla="*/ 13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" h="163">
                  <a:moveTo>
                    <a:pt x="118" y="137"/>
                  </a:moveTo>
                  <a:lnTo>
                    <a:pt x="135" y="122"/>
                  </a:lnTo>
                  <a:lnTo>
                    <a:pt x="137" y="120"/>
                  </a:lnTo>
                  <a:lnTo>
                    <a:pt x="139" y="118"/>
                  </a:lnTo>
                  <a:lnTo>
                    <a:pt x="141" y="114"/>
                  </a:lnTo>
                  <a:lnTo>
                    <a:pt x="141" y="113"/>
                  </a:lnTo>
                  <a:lnTo>
                    <a:pt x="141" y="110"/>
                  </a:lnTo>
                  <a:lnTo>
                    <a:pt x="139" y="109"/>
                  </a:lnTo>
                  <a:lnTo>
                    <a:pt x="119" y="100"/>
                  </a:lnTo>
                  <a:lnTo>
                    <a:pt x="126" y="96"/>
                  </a:lnTo>
                  <a:lnTo>
                    <a:pt x="127" y="92"/>
                  </a:lnTo>
                  <a:lnTo>
                    <a:pt x="126" y="89"/>
                  </a:lnTo>
                  <a:lnTo>
                    <a:pt x="119" y="88"/>
                  </a:lnTo>
                  <a:lnTo>
                    <a:pt x="118" y="86"/>
                  </a:lnTo>
                  <a:lnTo>
                    <a:pt x="119" y="84"/>
                  </a:lnTo>
                  <a:lnTo>
                    <a:pt x="118" y="83"/>
                  </a:lnTo>
                  <a:lnTo>
                    <a:pt x="115" y="83"/>
                  </a:lnTo>
                  <a:lnTo>
                    <a:pt x="114" y="80"/>
                  </a:lnTo>
                  <a:lnTo>
                    <a:pt x="113" y="79"/>
                  </a:lnTo>
                  <a:lnTo>
                    <a:pt x="114" y="76"/>
                  </a:lnTo>
                  <a:lnTo>
                    <a:pt x="113" y="75"/>
                  </a:lnTo>
                  <a:lnTo>
                    <a:pt x="113" y="73"/>
                  </a:lnTo>
                  <a:lnTo>
                    <a:pt x="114" y="71"/>
                  </a:lnTo>
                  <a:lnTo>
                    <a:pt x="113" y="69"/>
                  </a:lnTo>
                  <a:lnTo>
                    <a:pt x="115" y="67"/>
                  </a:lnTo>
                  <a:lnTo>
                    <a:pt x="114" y="63"/>
                  </a:lnTo>
                  <a:lnTo>
                    <a:pt x="110" y="57"/>
                  </a:lnTo>
                  <a:lnTo>
                    <a:pt x="102" y="49"/>
                  </a:lnTo>
                  <a:lnTo>
                    <a:pt x="101" y="48"/>
                  </a:lnTo>
                  <a:lnTo>
                    <a:pt x="102" y="45"/>
                  </a:lnTo>
                  <a:lnTo>
                    <a:pt x="105" y="43"/>
                  </a:lnTo>
                  <a:lnTo>
                    <a:pt x="109" y="40"/>
                  </a:lnTo>
                  <a:lnTo>
                    <a:pt x="110" y="39"/>
                  </a:lnTo>
                  <a:lnTo>
                    <a:pt x="110" y="36"/>
                  </a:lnTo>
                  <a:lnTo>
                    <a:pt x="101" y="31"/>
                  </a:lnTo>
                  <a:lnTo>
                    <a:pt x="97" y="29"/>
                  </a:lnTo>
                  <a:lnTo>
                    <a:pt x="93" y="27"/>
                  </a:lnTo>
                  <a:lnTo>
                    <a:pt x="90" y="25"/>
                  </a:lnTo>
                  <a:lnTo>
                    <a:pt x="89" y="25"/>
                  </a:lnTo>
                  <a:lnTo>
                    <a:pt x="90" y="24"/>
                  </a:lnTo>
                  <a:lnTo>
                    <a:pt x="90" y="23"/>
                  </a:lnTo>
                  <a:lnTo>
                    <a:pt x="92" y="21"/>
                  </a:lnTo>
                  <a:lnTo>
                    <a:pt x="93" y="19"/>
                  </a:lnTo>
                  <a:lnTo>
                    <a:pt x="92" y="19"/>
                  </a:lnTo>
                  <a:lnTo>
                    <a:pt x="89" y="17"/>
                  </a:lnTo>
                  <a:lnTo>
                    <a:pt x="93" y="17"/>
                  </a:lnTo>
                  <a:lnTo>
                    <a:pt x="97" y="16"/>
                  </a:lnTo>
                  <a:lnTo>
                    <a:pt x="96" y="13"/>
                  </a:lnTo>
                  <a:lnTo>
                    <a:pt x="97" y="10"/>
                  </a:lnTo>
                  <a:lnTo>
                    <a:pt x="97" y="8"/>
                  </a:lnTo>
                  <a:lnTo>
                    <a:pt x="93" y="6"/>
                  </a:lnTo>
                  <a:lnTo>
                    <a:pt x="84" y="2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8" y="6"/>
                  </a:lnTo>
                  <a:lnTo>
                    <a:pt x="57" y="10"/>
                  </a:lnTo>
                  <a:lnTo>
                    <a:pt x="57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3" y="17"/>
                  </a:lnTo>
                  <a:lnTo>
                    <a:pt x="52" y="19"/>
                  </a:lnTo>
                  <a:lnTo>
                    <a:pt x="49" y="21"/>
                  </a:lnTo>
                  <a:lnTo>
                    <a:pt x="45" y="21"/>
                  </a:lnTo>
                  <a:lnTo>
                    <a:pt x="44" y="21"/>
                  </a:lnTo>
                  <a:lnTo>
                    <a:pt x="40" y="19"/>
                  </a:lnTo>
                  <a:lnTo>
                    <a:pt x="36" y="19"/>
                  </a:lnTo>
                  <a:lnTo>
                    <a:pt x="30" y="21"/>
                  </a:lnTo>
                  <a:lnTo>
                    <a:pt x="23" y="21"/>
                  </a:lnTo>
                  <a:lnTo>
                    <a:pt x="17" y="17"/>
                  </a:lnTo>
                  <a:lnTo>
                    <a:pt x="9" y="13"/>
                  </a:lnTo>
                  <a:lnTo>
                    <a:pt x="5" y="12"/>
                  </a:lnTo>
                  <a:lnTo>
                    <a:pt x="1" y="13"/>
                  </a:lnTo>
                  <a:lnTo>
                    <a:pt x="4" y="13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19" y="23"/>
                  </a:lnTo>
                  <a:lnTo>
                    <a:pt x="26" y="27"/>
                  </a:lnTo>
                  <a:lnTo>
                    <a:pt x="29" y="29"/>
                  </a:lnTo>
                  <a:lnTo>
                    <a:pt x="32" y="31"/>
                  </a:lnTo>
                  <a:lnTo>
                    <a:pt x="34" y="32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4" y="40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4"/>
                  </a:lnTo>
                  <a:lnTo>
                    <a:pt x="36" y="45"/>
                  </a:lnTo>
                  <a:lnTo>
                    <a:pt x="38" y="48"/>
                  </a:lnTo>
                  <a:lnTo>
                    <a:pt x="40" y="49"/>
                  </a:lnTo>
                  <a:lnTo>
                    <a:pt x="38" y="52"/>
                  </a:lnTo>
                  <a:lnTo>
                    <a:pt x="38" y="53"/>
                  </a:lnTo>
                  <a:lnTo>
                    <a:pt x="38" y="57"/>
                  </a:lnTo>
                  <a:lnTo>
                    <a:pt x="38" y="59"/>
                  </a:lnTo>
                  <a:lnTo>
                    <a:pt x="44" y="65"/>
                  </a:lnTo>
                  <a:lnTo>
                    <a:pt x="44" y="65"/>
                  </a:lnTo>
                  <a:lnTo>
                    <a:pt x="45" y="67"/>
                  </a:lnTo>
                  <a:lnTo>
                    <a:pt x="49" y="67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8" y="71"/>
                  </a:lnTo>
                  <a:lnTo>
                    <a:pt x="58" y="73"/>
                  </a:lnTo>
                  <a:lnTo>
                    <a:pt x="58" y="76"/>
                  </a:lnTo>
                  <a:lnTo>
                    <a:pt x="61" y="76"/>
                  </a:lnTo>
                  <a:lnTo>
                    <a:pt x="62" y="79"/>
                  </a:lnTo>
                  <a:lnTo>
                    <a:pt x="58" y="80"/>
                  </a:lnTo>
                  <a:lnTo>
                    <a:pt x="61" y="83"/>
                  </a:lnTo>
                  <a:lnTo>
                    <a:pt x="57" y="80"/>
                  </a:lnTo>
                  <a:lnTo>
                    <a:pt x="53" y="83"/>
                  </a:lnTo>
                  <a:lnTo>
                    <a:pt x="49" y="86"/>
                  </a:lnTo>
                  <a:lnTo>
                    <a:pt x="42" y="92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8" y="96"/>
                  </a:lnTo>
                  <a:lnTo>
                    <a:pt x="34" y="97"/>
                  </a:lnTo>
                  <a:lnTo>
                    <a:pt x="32" y="100"/>
                  </a:lnTo>
                  <a:lnTo>
                    <a:pt x="32" y="101"/>
                  </a:lnTo>
                  <a:lnTo>
                    <a:pt x="30" y="101"/>
                  </a:lnTo>
                  <a:lnTo>
                    <a:pt x="29" y="101"/>
                  </a:lnTo>
                  <a:lnTo>
                    <a:pt x="26" y="102"/>
                  </a:lnTo>
                  <a:lnTo>
                    <a:pt x="26" y="105"/>
                  </a:lnTo>
                  <a:lnTo>
                    <a:pt x="23" y="106"/>
                  </a:lnTo>
                  <a:lnTo>
                    <a:pt x="19" y="106"/>
                  </a:lnTo>
                  <a:lnTo>
                    <a:pt x="17" y="106"/>
                  </a:lnTo>
                  <a:lnTo>
                    <a:pt x="17" y="109"/>
                  </a:lnTo>
                  <a:lnTo>
                    <a:pt x="19" y="110"/>
                  </a:lnTo>
                  <a:lnTo>
                    <a:pt x="17" y="110"/>
                  </a:lnTo>
                  <a:lnTo>
                    <a:pt x="15" y="113"/>
                  </a:lnTo>
                  <a:lnTo>
                    <a:pt x="12" y="116"/>
                  </a:lnTo>
                  <a:lnTo>
                    <a:pt x="15" y="120"/>
                  </a:lnTo>
                  <a:lnTo>
                    <a:pt x="15" y="124"/>
                  </a:lnTo>
                  <a:lnTo>
                    <a:pt x="15" y="126"/>
                  </a:lnTo>
                  <a:lnTo>
                    <a:pt x="17" y="132"/>
                  </a:lnTo>
                  <a:lnTo>
                    <a:pt x="21" y="136"/>
                  </a:lnTo>
                  <a:lnTo>
                    <a:pt x="19" y="136"/>
                  </a:lnTo>
                  <a:lnTo>
                    <a:pt x="19" y="137"/>
                  </a:lnTo>
                  <a:lnTo>
                    <a:pt x="19" y="141"/>
                  </a:lnTo>
                  <a:lnTo>
                    <a:pt x="17" y="144"/>
                  </a:lnTo>
                  <a:lnTo>
                    <a:pt x="19" y="145"/>
                  </a:lnTo>
                  <a:lnTo>
                    <a:pt x="19" y="149"/>
                  </a:lnTo>
                  <a:lnTo>
                    <a:pt x="21" y="150"/>
                  </a:lnTo>
                  <a:lnTo>
                    <a:pt x="23" y="150"/>
                  </a:lnTo>
                  <a:lnTo>
                    <a:pt x="25" y="150"/>
                  </a:lnTo>
                  <a:lnTo>
                    <a:pt x="30" y="153"/>
                  </a:lnTo>
                  <a:lnTo>
                    <a:pt x="34" y="154"/>
                  </a:lnTo>
                  <a:lnTo>
                    <a:pt x="36" y="157"/>
                  </a:lnTo>
                  <a:lnTo>
                    <a:pt x="40" y="154"/>
                  </a:lnTo>
                  <a:lnTo>
                    <a:pt x="38" y="157"/>
                  </a:lnTo>
                  <a:lnTo>
                    <a:pt x="40" y="158"/>
                  </a:lnTo>
                  <a:lnTo>
                    <a:pt x="44" y="159"/>
                  </a:lnTo>
                  <a:lnTo>
                    <a:pt x="42" y="159"/>
                  </a:lnTo>
                  <a:lnTo>
                    <a:pt x="40" y="163"/>
                  </a:lnTo>
                  <a:lnTo>
                    <a:pt x="44" y="162"/>
                  </a:lnTo>
                  <a:lnTo>
                    <a:pt x="49" y="159"/>
                  </a:lnTo>
                  <a:lnTo>
                    <a:pt x="56" y="159"/>
                  </a:lnTo>
                  <a:lnTo>
                    <a:pt x="57" y="159"/>
                  </a:lnTo>
                  <a:lnTo>
                    <a:pt x="58" y="159"/>
                  </a:lnTo>
                  <a:lnTo>
                    <a:pt x="61" y="158"/>
                  </a:lnTo>
                  <a:lnTo>
                    <a:pt x="65" y="157"/>
                  </a:lnTo>
                  <a:lnTo>
                    <a:pt x="70" y="157"/>
                  </a:lnTo>
                  <a:lnTo>
                    <a:pt x="74" y="154"/>
                  </a:lnTo>
                  <a:lnTo>
                    <a:pt x="74" y="157"/>
                  </a:lnTo>
                  <a:lnTo>
                    <a:pt x="76" y="157"/>
                  </a:lnTo>
                  <a:lnTo>
                    <a:pt x="76" y="154"/>
                  </a:lnTo>
                  <a:lnTo>
                    <a:pt x="78" y="154"/>
                  </a:lnTo>
                  <a:lnTo>
                    <a:pt x="78" y="153"/>
                  </a:lnTo>
                  <a:lnTo>
                    <a:pt x="80" y="153"/>
                  </a:lnTo>
                  <a:lnTo>
                    <a:pt x="82" y="154"/>
                  </a:lnTo>
                  <a:lnTo>
                    <a:pt x="84" y="153"/>
                  </a:lnTo>
                  <a:lnTo>
                    <a:pt x="86" y="153"/>
                  </a:lnTo>
                  <a:lnTo>
                    <a:pt x="92" y="150"/>
                  </a:lnTo>
                  <a:lnTo>
                    <a:pt x="93" y="150"/>
                  </a:lnTo>
                  <a:lnTo>
                    <a:pt x="96" y="153"/>
                  </a:lnTo>
                  <a:lnTo>
                    <a:pt x="97" y="153"/>
                  </a:lnTo>
                  <a:lnTo>
                    <a:pt x="101" y="150"/>
                  </a:lnTo>
                  <a:lnTo>
                    <a:pt x="109" y="145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118" y="13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0" name="Freeform 159"/>
            <p:cNvSpPr>
              <a:spLocks noEditPoints="1"/>
            </p:cNvSpPr>
            <p:nvPr/>
          </p:nvSpPr>
          <p:spPr bwMode="auto">
            <a:xfrm>
              <a:off x="5583950" y="1073517"/>
              <a:ext cx="2594360" cy="1867815"/>
            </a:xfrm>
            <a:custGeom>
              <a:avLst/>
              <a:gdLst>
                <a:gd name="T0" fmla="*/ 180 w 229"/>
                <a:gd name="T1" fmla="*/ 29 h 158"/>
                <a:gd name="T2" fmla="*/ 200 w 229"/>
                <a:gd name="T3" fmla="*/ 13 h 158"/>
                <a:gd name="T4" fmla="*/ 219 w 229"/>
                <a:gd name="T5" fmla="*/ 22 h 158"/>
                <a:gd name="T6" fmla="*/ 215 w 229"/>
                <a:gd name="T7" fmla="*/ 13 h 158"/>
                <a:gd name="T8" fmla="*/ 222 w 229"/>
                <a:gd name="T9" fmla="*/ 6 h 158"/>
                <a:gd name="T10" fmla="*/ 206 w 229"/>
                <a:gd name="T11" fmla="*/ 9 h 158"/>
                <a:gd name="T12" fmla="*/ 195 w 229"/>
                <a:gd name="T13" fmla="*/ 3 h 158"/>
                <a:gd name="T14" fmla="*/ 190 w 229"/>
                <a:gd name="T15" fmla="*/ 7 h 158"/>
                <a:gd name="T16" fmla="*/ 180 w 229"/>
                <a:gd name="T17" fmla="*/ 9 h 158"/>
                <a:gd name="T18" fmla="*/ 175 w 229"/>
                <a:gd name="T19" fmla="*/ 3 h 158"/>
                <a:gd name="T20" fmla="*/ 165 w 229"/>
                <a:gd name="T21" fmla="*/ 13 h 158"/>
                <a:gd name="T22" fmla="*/ 152 w 229"/>
                <a:gd name="T23" fmla="*/ 10 h 158"/>
                <a:gd name="T24" fmla="*/ 144 w 229"/>
                <a:gd name="T25" fmla="*/ 14 h 158"/>
                <a:gd name="T26" fmla="*/ 134 w 229"/>
                <a:gd name="T27" fmla="*/ 22 h 158"/>
                <a:gd name="T28" fmla="*/ 127 w 229"/>
                <a:gd name="T29" fmla="*/ 17 h 158"/>
                <a:gd name="T30" fmla="*/ 119 w 229"/>
                <a:gd name="T31" fmla="*/ 22 h 158"/>
                <a:gd name="T32" fmla="*/ 106 w 229"/>
                <a:gd name="T33" fmla="*/ 30 h 158"/>
                <a:gd name="T34" fmla="*/ 106 w 229"/>
                <a:gd name="T35" fmla="*/ 37 h 158"/>
                <a:gd name="T36" fmla="*/ 100 w 229"/>
                <a:gd name="T37" fmla="*/ 37 h 158"/>
                <a:gd name="T38" fmla="*/ 94 w 229"/>
                <a:gd name="T39" fmla="*/ 40 h 158"/>
                <a:gd name="T40" fmla="*/ 87 w 229"/>
                <a:gd name="T41" fmla="*/ 45 h 158"/>
                <a:gd name="T42" fmla="*/ 87 w 229"/>
                <a:gd name="T43" fmla="*/ 47 h 158"/>
                <a:gd name="T44" fmla="*/ 79 w 229"/>
                <a:gd name="T45" fmla="*/ 55 h 158"/>
                <a:gd name="T46" fmla="*/ 79 w 229"/>
                <a:gd name="T47" fmla="*/ 57 h 158"/>
                <a:gd name="T48" fmla="*/ 70 w 229"/>
                <a:gd name="T49" fmla="*/ 68 h 158"/>
                <a:gd name="T50" fmla="*/ 61 w 229"/>
                <a:gd name="T51" fmla="*/ 75 h 158"/>
                <a:gd name="T52" fmla="*/ 57 w 229"/>
                <a:gd name="T53" fmla="*/ 76 h 158"/>
                <a:gd name="T54" fmla="*/ 48 w 229"/>
                <a:gd name="T55" fmla="*/ 86 h 158"/>
                <a:gd name="T56" fmla="*/ 58 w 229"/>
                <a:gd name="T57" fmla="*/ 86 h 158"/>
                <a:gd name="T58" fmla="*/ 47 w 229"/>
                <a:gd name="T59" fmla="*/ 90 h 158"/>
                <a:gd name="T60" fmla="*/ 36 w 229"/>
                <a:gd name="T61" fmla="*/ 93 h 158"/>
                <a:gd name="T62" fmla="*/ 31 w 229"/>
                <a:gd name="T63" fmla="*/ 98 h 158"/>
                <a:gd name="T64" fmla="*/ 25 w 229"/>
                <a:gd name="T65" fmla="*/ 100 h 158"/>
                <a:gd name="T66" fmla="*/ 14 w 229"/>
                <a:gd name="T67" fmla="*/ 105 h 158"/>
                <a:gd name="T68" fmla="*/ 3 w 229"/>
                <a:gd name="T69" fmla="*/ 109 h 158"/>
                <a:gd name="T70" fmla="*/ 4 w 229"/>
                <a:gd name="T71" fmla="*/ 116 h 158"/>
                <a:gd name="T72" fmla="*/ 1 w 229"/>
                <a:gd name="T73" fmla="*/ 123 h 158"/>
                <a:gd name="T74" fmla="*/ 3 w 229"/>
                <a:gd name="T75" fmla="*/ 129 h 158"/>
                <a:gd name="T76" fmla="*/ 15 w 229"/>
                <a:gd name="T77" fmla="*/ 132 h 158"/>
                <a:gd name="T78" fmla="*/ 5 w 229"/>
                <a:gd name="T79" fmla="*/ 138 h 158"/>
                <a:gd name="T80" fmla="*/ 11 w 229"/>
                <a:gd name="T81" fmla="*/ 139 h 158"/>
                <a:gd name="T82" fmla="*/ 11 w 229"/>
                <a:gd name="T83" fmla="*/ 148 h 158"/>
                <a:gd name="T84" fmla="*/ 21 w 229"/>
                <a:gd name="T85" fmla="*/ 158 h 158"/>
                <a:gd name="T86" fmla="*/ 47 w 229"/>
                <a:gd name="T87" fmla="*/ 146 h 158"/>
                <a:gd name="T88" fmla="*/ 54 w 229"/>
                <a:gd name="T89" fmla="*/ 135 h 158"/>
                <a:gd name="T90" fmla="*/ 61 w 229"/>
                <a:gd name="T91" fmla="*/ 146 h 158"/>
                <a:gd name="T92" fmla="*/ 71 w 229"/>
                <a:gd name="T93" fmla="*/ 132 h 158"/>
                <a:gd name="T94" fmla="*/ 68 w 229"/>
                <a:gd name="T95" fmla="*/ 112 h 158"/>
                <a:gd name="T96" fmla="*/ 70 w 229"/>
                <a:gd name="T97" fmla="*/ 86 h 158"/>
                <a:gd name="T98" fmla="*/ 89 w 229"/>
                <a:gd name="T99" fmla="*/ 69 h 158"/>
                <a:gd name="T100" fmla="*/ 106 w 229"/>
                <a:gd name="T101" fmla="*/ 46 h 158"/>
                <a:gd name="T102" fmla="*/ 122 w 229"/>
                <a:gd name="T103" fmla="*/ 30 h 158"/>
                <a:gd name="T104" fmla="*/ 143 w 229"/>
                <a:gd name="T105" fmla="*/ 25 h 158"/>
                <a:gd name="T106" fmla="*/ 5 w 229"/>
                <a:gd name="T107" fmla="*/ 141 h 158"/>
                <a:gd name="T108" fmla="*/ 18 w 229"/>
                <a:gd name="T109" fmla="*/ 122 h 158"/>
                <a:gd name="T110" fmla="*/ 21 w 229"/>
                <a:gd name="T111" fmla="*/ 106 h 158"/>
                <a:gd name="T112" fmla="*/ 23 w 229"/>
                <a:gd name="T113" fmla="*/ 116 h 158"/>
                <a:gd name="T114" fmla="*/ 73 w 229"/>
                <a:gd name="T115" fmla="*/ 6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9" h="158">
                  <a:moveTo>
                    <a:pt x="144" y="23"/>
                  </a:moveTo>
                  <a:cubicBezTo>
                    <a:pt x="147" y="22"/>
                    <a:pt x="147" y="22"/>
                    <a:pt x="147" y="22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60" y="29"/>
                    <a:pt x="160" y="29"/>
                    <a:pt x="160" y="29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70" y="27"/>
                    <a:pt x="170" y="27"/>
                    <a:pt x="170" y="27"/>
                  </a:cubicBezTo>
                  <a:cubicBezTo>
                    <a:pt x="173" y="27"/>
                    <a:pt x="173" y="27"/>
                    <a:pt x="173" y="27"/>
                  </a:cubicBezTo>
                  <a:cubicBezTo>
                    <a:pt x="176" y="29"/>
                    <a:pt x="176" y="29"/>
                    <a:pt x="176" y="29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80" y="29"/>
                    <a:pt x="180" y="29"/>
                    <a:pt x="180" y="29"/>
                  </a:cubicBezTo>
                  <a:cubicBezTo>
                    <a:pt x="182" y="27"/>
                    <a:pt x="182" y="27"/>
                    <a:pt x="182" y="27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86" y="26"/>
                    <a:pt x="186" y="26"/>
                    <a:pt x="186" y="26"/>
                  </a:cubicBezTo>
                  <a:cubicBezTo>
                    <a:pt x="186" y="25"/>
                    <a:pt x="186" y="25"/>
                    <a:pt x="186" y="25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7" y="17"/>
                    <a:pt x="187" y="17"/>
                    <a:pt x="187" y="17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93" y="14"/>
                    <a:pt x="193" y="14"/>
                    <a:pt x="193" y="14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2" y="13"/>
                    <a:pt x="202" y="13"/>
                    <a:pt x="202" y="13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13" y="17"/>
                    <a:pt x="213" y="17"/>
                    <a:pt x="213" y="17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6" y="20"/>
                    <a:pt x="216" y="20"/>
                    <a:pt x="216" y="20"/>
                  </a:cubicBezTo>
                  <a:cubicBezTo>
                    <a:pt x="215" y="23"/>
                    <a:pt x="215" y="23"/>
                    <a:pt x="215" y="23"/>
                  </a:cubicBezTo>
                  <a:cubicBezTo>
                    <a:pt x="216" y="25"/>
                    <a:pt x="216" y="25"/>
                    <a:pt x="216" y="25"/>
                  </a:cubicBezTo>
                  <a:cubicBezTo>
                    <a:pt x="218" y="22"/>
                    <a:pt x="218" y="22"/>
                    <a:pt x="218" y="22"/>
                  </a:cubicBezTo>
                  <a:cubicBezTo>
                    <a:pt x="219" y="22"/>
                    <a:pt x="219" y="22"/>
                    <a:pt x="219" y="22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22" y="20"/>
                    <a:pt x="222" y="20"/>
                    <a:pt x="222" y="20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2" y="16"/>
                    <a:pt x="222" y="16"/>
                    <a:pt x="222" y="16"/>
                  </a:cubicBezTo>
                  <a:cubicBezTo>
                    <a:pt x="220" y="16"/>
                    <a:pt x="220" y="16"/>
                    <a:pt x="220" y="16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4"/>
                    <a:pt x="218" y="14"/>
                    <a:pt x="218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12" y="12"/>
                    <a:pt x="212" y="12"/>
                    <a:pt x="212" y="12"/>
                  </a:cubicBezTo>
                  <a:cubicBezTo>
                    <a:pt x="215" y="12"/>
                    <a:pt x="215" y="12"/>
                    <a:pt x="215" y="12"/>
                  </a:cubicBezTo>
                  <a:cubicBezTo>
                    <a:pt x="219" y="13"/>
                    <a:pt x="219" y="13"/>
                    <a:pt x="219" y="13"/>
                  </a:cubicBezTo>
                  <a:cubicBezTo>
                    <a:pt x="222" y="12"/>
                    <a:pt x="222" y="12"/>
                    <a:pt x="222" y="12"/>
                  </a:cubicBezTo>
                  <a:cubicBezTo>
                    <a:pt x="226" y="10"/>
                    <a:pt x="226" y="10"/>
                    <a:pt x="226" y="10"/>
                  </a:cubicBezTo>
                  <a:cubicBezTo>
                    <a:pt x="229" y="10"/>
                    <a:pt x="229" y="10"/>
                    <a:pt x="229" y="10"/>
                  </a:cubicBezTo>
                  <a:cubicBezTo>
                    <a:pt x="229" y="9"/>
                    <a:pt x="229" y="9"/>
                    <a:pt x="229" y="9"/>
                  </a:cubicBezTo>
                  <a:cubicBezTo>
                    <a:pt x="226" y="7"/>
                    <a:pt x="226" y="7"/>
                    <a:pt x="226" y="7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6"/>
                    <a:pt x="222" y="6"/>
                    <a:pt x="222" y="6"/>
                  </a:cubicBezTo>
                  <a:cubicBezTo>
                    <a:pt x="220" y="6"/>
                    <a:pt x="220" y="6"/>
                    <a:pt x="220" y="6"/>
                  </a:cubicBezTo>
                  <a:cubicBezTo>
                    <a:pt x="219" y="6"/>
                    <a:pt x="219" y="6"/>
                    <a:pt x="219" y="6"/>
                  </a:cubicBezTo>
                  <a:cubicBezTo>
                    <a:pt x="218" y="6"/>
                    <a:pt x="218" y="6"/>
                    <a:pt x="218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5" y="4"/>
                    <a:pt x="215" y="4"/>
                    <a:pt x="215" y="4"/>
                  </a:cubicBezTo>
                  <a:cubicBezTo>
                    <a:pt x="213" y="3"/>
                    <a:pt x="213" y="3"/>
                    <a:pt x="213" y="3"/>
                  </a:cubicBezTo>
                  <a:cubicBezTo>
                    <a:pt x="209" y="3"/>
                    <a:pt x="209" y="3"/>
                    <a:pt x="209" y="3"/>
                  </a:cubicBezTo>
                  <a:cubicBezTo>
                    <a:pt x="208" y="6"/>
                    <a:pt x="208" y="6"/>
                    <a:pt x="208" y="6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206" y="9"/>
                    <a:pt x="206" y="9"/>
                    <a:pt x="206" y="9"/>
                  </a:cubicBezTo>
                  <a:cubicBezTo>
                    <a:pt x="206" y="7"/>
                    <a:pt x="206" y="7"/>
                    <a:pt x="206" y="7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6" y="6"/>
                    <a:pt x="206" y="6"/>
                    <a:pt x="206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5" y="4"/>
                    <a:pt x="205" y="4"/>
                    <a:pt x="205" y="4"/>
                  </a:cubicBezTo>
                  <a:cubicBezTo>
                    <a:pt x="206" y="3"/>
                    <a:pt x="206" y="3"/>
                    <a:pt x="206" y="3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195" y="3"/>
                    <a:pt x="195" y="3"/>
                    <a:pt x="195" y="3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95" y="4"/>
                    <a:pt x="195" y="4"/>
                    <a:pt x="195" y="4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95" y="7"/>
                    <a:pt x="195" y="7"/>
                    <a:pt x="195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0" y="9"/>
                    <a:pt x="190" y="9"/>
                    <a:pt x="190" y="9"/>
                  </a:cubicBezTo>
                  <a:cubicBezTo>
                    <a:pt x="190" y="7"/>
                    <a:pt x="190" y="7"/>
                    <a:pt x="190" y="7"/>
                  </a:cubicBezTo>
                  <a:cubicBezTo>
                    <a:pt x="190" y="6"/>
                    <a:pt x="190" y="6"/>
                    <a:pt x="190" y="6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0" y="3"/>
                    <a:pt x="190" y="3"/>
                    <a:pt x="190" y="3"/>
                  </a:cubicBezTo>
                  <a:cubicBezTo>
                    <a:pt x="186" y="6"/>
                    <a:pt x="186" y="6"/>
                    <a:pt x="186" y="6"/>
                  </a:cubicBezTo>
                  <a:cubicBezTo>
                    <a:pt x="182" y="9"/>
                    <a:pt x="182" y="9"/>
                    <a:pt x="182" y="9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9" y="10"/>
                    <a:pt x="179" y="10"/>
                    <a:pt x="179" y="10"/>
                  </a:cubicBezTo>
                  <a:cubicBezTo>
                    <a:pt x="180" y="9"/>
                    <a:pt x="180" y="9"/>
                    <a:pt x="180" y="9"/>
                  </a:cubicBezTo>
                  <a:cubicBezTo>
                    <a:pt x="179" y="7"/>
                    <a:pt x="179" y="7"/>
                    <a:pt x="179" y="7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2" y="6"/>
                    <a:pt x="182" y="6"/>
                    <a:pt x="182" y="6"/>
                  </a:cubicBezTo>
                  <a:cubicBezTo>
                    <a:pt x="183" y="4"/>
                    <a:pt x="183" y="4"/>
                    <a:pt x="183" y="4"/>
                  </a:cubicBezTo>
                  <a:cubicBezTo>
                    <a:pt x="185" y="3"/>
                    <a:pt x="185" y="3"/>
                    <a:pt x="185" y="3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0" y="3"/>
                    <a:pt x="180" y="3"/>
                    <a:pt x="180" y="3"/>
                  </a:cubicBezTo>
                  <a:cubicBezTo>
                    <a:pt x="180" y="4"/>
                    <a:pt x="180" y="4"/>
                    <a:pt x="180" y="4"/>
                  </a:cubicBezTo>
                  <a:cubicBezTo>
                    <a:pt x="179" y="4"/>
                    <a:pt x="179" y="4"/>
                    <a:pt x="179" y="4"/>
                  </a:cubicBezTo>
                  <a:cubicBezTo>
                    <a:pt x="177" y="3"/>
                    <a:pt x="177" y="3"/>
                    <a:pt x="177" y="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0" y="7"/>
                    <a:pt x="170" y="7"/>
                    <a:pt x="170" y="7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6" y="9"/>
                    <a:pt x="166" y="9"/>
                    <a:pt x="166" y="9"/>
                  </a:cubicBezTo>
                  <a:cubicBezTo>
                    <a:pt x="165" y="10"/>
                    <a:pt x="165" y="10"/>
                    <a:pt x="165" y="10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2"/>
                    <a:pt x="163" y="12"/>
                    <a:pt x="163" y="12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0" y="13"/>
                    <a:pt x="160" y="13"/>
                    <a:pt x="160" y="13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6" y="12"/>
                    <a:pt x="156" y="12"/>
                    <a:pt x="156" y="12"/>
                  </a:cubicBezTo>
                  <a:cubicBezTo>
                    <a:pt x="154" y="12"/>
                    <a:pt x="154" y="12"/>
                    <a:pt x="154" y="12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2"/>
                    <a:pt x="150" y="12"/>
                    <a:pt x="150" y="12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0" y="13"/>
                    <a:pt x="150" y="13"/>
                    <a:pt x="150" y="1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49" y="14"/>
                    <a:pt x="149" y="14"/>
                    <a:pt x="149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4" y="14"/>
                    <a:pt x="144" y="14"/>
                    <a:pt x="144" y="14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0" y="16"/>
                    <a:pt x="140" y="16"/>
                    <a:pt x="140" y="16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43" y="19"/>
                    <a:pt x="143" y="19"/>
                    <a:pt x="143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7" y="17"/>
                    <a:pt x="127" y="17"/>
                    <a:pt x="127" y="17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3" y="23"/>
                    <a:pt x="123" y="23"/>
                    <a:pt x="123" y="23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07" y="30"/>
                    <a:pt x="107" y="30"/>
                    <a:pt x="107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7"/>
                    <a:pt x="94" y="37"/>
                    <a:pt x="94" y="37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3" y="46"/>
                    <a:pt x="93" y="46"/>
                    <a:pt x="93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9" y="53"/>
                    <a:pt x="79" y="53"/>
                    <a:pt x="79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3" y="57"/>
                    <a:pt x="83" y="57"/>
                    <a:pt x="83" y="57"/>
                  </a:cubicBezTo>
                  <a:cubicBezTo>
                    <a:pt x="81" y="57"/>
                    <a:pt x="81" y="57"/>
                    <a:pt x="81" y="57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72"/>
                    <a:pt x="68" y="72"/>
                    <a:pt x="68" y="72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7" y="76"/>
                    <a:pt x="57" y="76"/>
                    <a:pt x="57" y="76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4" y="86"/>
                    <a:pt x="44" y="86"/>
                    <a:pt x="44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3"/>
                    <a:pt x="36" y="93"/>
                    <a:pt x="36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1" y="95"/>
                    <a:pt x="31" y="95"/>
                    <a:pt x="31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17" y="100"/>
                    <a:pt x="17" y="100"/>
                    <a:pt x="17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06"/>
                    <a:pt x="11" y="106"/>
                    <a:pt x="11" y="106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1" y="108"/>
                    <a:pt x="11" y="108"/>
                    <a:pt x="11" y="108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8"/>
                    <a:pt x="8" y="108"/>
                    <a:pt x="8" y="108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4" y="110"/>
                    <a:pt x="4" y="110"/>
                    <a:pt x="4" y="110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1" y="112"/>
                    <a:pt x="1" y="112"/>
                    <a:pt x="1" y="112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3" y="113"/>
                    <a:pt x="3" y="113"/>
                    <a:pt x="3" y="113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3" y="116"/>
                    <a:pt x="3" y="116"/>
                    <a:pt x="3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1" y="118"/>
                    <a:pt x="1" y="118"/>
                    <a:pt x="1" y="118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19"/>
                    <a:pt x="5" y="119"/>
                    <a:pt x="5" y="1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5"/>
                    <a:pt x="1" y="125"/>
                    <a:pt x="1" y="125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5" y="125"/>
                    <a:pt x="5" y="125"/>
                    <a:pt x="5" y="125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8" y="133"/>
                    <a:pt x="8" y="133"/>
                    <a:pt x="8" y="133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5" y="136"/>
                    <a:pt x="5" y="136"/>
                    <a:pt x="5" y="136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8" y="141"/>
                    <a:pt x="8" y="141"/>
                    <a:pt x="8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3" y="139"/>
                    <a:pt x="13" y="139"/>
                    <a:pt x="13" y="139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1" y="142"/>
                    <a:pt x="11" y="142"/>
                    <a:pt x="11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10" y="146"/>
                    <a:pt x="10" y="146"/>
                    <a:pt x="10" y="146"/>
                  </a:cubicBezTo>
                  <a:cubicBezTo>
                    <a:pt x="11" y="148"/>
                    <a:pt x="11" y="148"/>
                    <a:pt x="11" y="148"/>
                  </a:cubicBezTo>
                  <a:cubicBezTo>
                    <a:pt x="8" y="146"/>
                    <a:pt x="8" y="146"/>
                    <a:pt x="8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8" y="154"/>
                    <a:pt x="8" y="154"/>
                    <a:pt x="8" y="154"/>
                  </a:cubicBezTo>
                  <a:cubicBezTo>
                    <a:pt x="13" y="155"/>
                    <a:pt x="13" y="155"/>
                    <a:pt x="13" y="155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5" y="156"/>
                    <a:pt x="15" y="156"/>
                    <a:pt x="15" y="156"/>
                  </a:cubicBezTo>
                  <a:cubicBezTo>
                    <a:pt x="18" y="158"/>
                    <a:pt x="18" y="158"/>
                    <a:pt x="18" y="158"/>
                  </a:cubicBezTo>
                  <a:cubicBezTo>
                    <a:pt x="21" y="158"/>
                    <a:pt x="21" y="158"/>
                    <a:pt x="21" y="15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34" y="155"/>
                    <a:pt x="34" y="155"/>
                    <a:pt x="34" y="155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1" y="148"/>
                    <a:pt x="41" y="148"/>
                    <a:pt x="41" y="148"/>
                  </a:cubicBezTo>
                  <a:cubicBezTo>
                    <a:pt x="44" y="146"/>
                    <a:pt x="44" y="146"/>
                    <a:pt x="44" y="146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7" y="146"/>
                    <a:pt x="47" y="146"/>
                    <a:pt x="47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3" y="141"/>
                    <a:pt x="53" y="141"/>
                    <a:pt x="53" y="141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9"/>
                    <a:pt x="51" y="139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3" y="139"/>
                    <a:pt x="53" y="139"/>
                    <a:pt x="53" y="139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54" y="136"/>
                    <a:pt x="54" y="136"/>
                    <a:pt x="54" y="136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3"/>
                    <a:pt x="56" y="143"/>
                    <a:pt x="56" y="143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63" y="148"/>
                    <a:pt x="63" y="148"/>
                    <a:pt x="63" y="148"/>
                  </a:cubicBezTo>
                  <a:cubicBezTo>
                    <a:pt x="64" y="146"/>
                    <a:pt x="64" y="146"/>
                    <a:pt x="64" y="146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6" y="138"/>
                    <a:pt x="66" y="138"/>
                    <a:pt x="66" y="138"/>
                  </a:cubicBezTo>
                  <a:cubicBezTo>
                    <a:pt x="66" y="136"/>
                    <a:pt x="66" y="136"/>
                    <a:pt x="66" y="136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70" y="133"/>
                    <a:pt x="70" y="133"/>
                    <a:pt x="70" y="133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1" y="125"/>
                    <a:pt x="71" y="125"/>
                    <a:pt x="71" y="125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1" y="113"/>
                    <a:pt x="71" y="113"/>
                    <a:pt x="71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7" y="99"/>
                    <a:pt x="67" y="99"/>
                    <a:pt x="67" y="99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70" y="86"/>
                    <a:pt x="70" y="86"/>
                    <a:pt x="70" y="86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7" y="83"/>
                    <a:pt x="77" y="83"/>
                    <a:pt x="77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7" y="56"/>
                    <a:pt x="97" y="56"/>
                    <a:pt x="97" y="5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3"/>
                    <a:pt x="103" y="43"/>
                    <a:pt x="103" y="43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0" y="35"/>
                    <a:pt x="120" y="35"/>
                    <a:pt x="120" y="35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0" y="30"/>
                    <a:pt x="120" y="30"/>
                    <a:pt x="120" y="3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32" y="32"/>
                    <a:pt x="132" y="32"/>
                    <a:pt x="132" y="32"/>
                  </a:cubicBezTo>
                  <a:cubicBezTo>
                    <a:pt x="136" y="32"/>
                    <a:pt x="136" y="32"/>
                    <a:pt x="136" y="32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9" y="27"/>
                    <a:pt x="139" y="27"/>
                    <a:pt x="139" y="27"/>
                  </a:cubicBezTo>
                  <a:cubicBezTo>
                    <a:pt x="139" y="26"/>
                    <a:pt x="139" y="26"/>
                    <a:pt x="139" y="26"/>
                  </a:cubicBezTo>
                  <a:cubicBezTo>
                    <a:pt x="137" y="25"/>
                    <a:pt x="137" y="25"/>
                    <a:pt x="137" y="25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3" y="25"/>
                    <a:pt x="143" y="25"/>
                    <a:pt x="143" y="25"/>
                  </a:cubicBezTo>
                  <a:cubicBezTo>
                    <a:pt x="146" y="23"/>
                    <a:pt x="146" y="23"/>
                    <a:pt x="146" y="23"/>
                  </a:cubicBezTo>
                  <a:lnTo>
                    <a:pt x="144" y="23"/>
                  </a:lnTo>
                  <a:close/>
                  <a:moveTo>
                    <a:pt x="4" y="123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5" y="122"/>
                    <a:pt x="5" y="122"/>
                    <a:pt x="5" y="122"/>
                  </a:cubicBezTo>
                  <a:lnTo>
                    <a:pt x="4" y="123"/>
                  </a:lnTo>
                  <a:close/>
                  <a:moveTo>
                    <a:pt x="5" y="141"/>
                  </a:moveTo>
                  <a:cubicBezTo>
                    <a:pt x="4" y="141"/>
                    <a:pt x="4" y="141"/>
                    <a:pt x="4" y="141"/>
                  </a:cubicBezTo>
                  <a:cubicBezTo>
                    <a:pt x="5" y="139"/>
                    <a:pt x="5" y="139"/>
                    <a:pt x="5" y="139"/>
                  </a:cubicBezTo>
                  <a:lnTo>
                    <a:pt x="5" y="141"/>
                  </a:lnTo>
                  <a:close/>
                  <a:moveTo>
                    <a:pt x="10" y="112"/>
                  </a:moveTo>
                  <a:cubicBezTo>
                    <a:pt x="10" y="111"/>
                    <a:pt x="10" y="111"/>
                    <a:pt x="10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3" y="111"/>
                    <a:pt x="13" y="111"/>
                    <a:pt x="13" y="111"/>
                  </a:cubicBezTo>
                  <a:lnTo>
                    <a:pt x="10" y="112"/>
                  </a:lnTo>
                  <a:close/>
                  <a:moveTo>
                    <a:pt x="21" y="119"/>
                  </a:moveTo>
                  <a:cubicBezTo>
                    <a:pt x="20" y="121"/>
                    <a:pt x="20" y="121"/>
                    <a:pt x="20" y="121"/>
                  </a:cubicBezTo>
                  <a:cubicBezTo>
                    <a:pt x="21" y="122"/>
                    <a:pt x="21" y="122"/>
                    <a:pt x="21" y="122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20" y="121"/>
                    <a:pt x="20" y="121"/>
                    <a:pt x="20" y="121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0" y="119"/>
                    <a:pt x="20" y="119"/>
                    <a:pt x="20" y="119"/>
                  </a:cubicBezTo>
                  <a:lnTo>
                    <a:pt x="21" y="119"/>
                  </a:lnTo>
                  <a:close/>
                  <a:moveTo>
                    <a:pt x="21" y="106"/>
                  </a:moveTo>
                  <a:cubicBezTo>
                    <a:pt x="18" y="108"/>
                    <a:pt x="18" y="108"/>
                    <a:pt x="18" y="108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20" y="106"/>
                    <a:pt x="20" y="106"/>
                    <a:pt x="20" y="106"/>
                  </a:cubicBezTo>
                  <a:lnTo>
                    <a:pt x="21" y="106"/>
                  </a:lnTo>
                  <a:close/>
                  <a:moveTo>
                    <a:pt x="25" y="118"/>
                  </a:moveTo>
                  <a:cubicBezTo>
                    <a:pt x="23" y="119"/>
                    <a:pt x="23" y="119"/>
                    <a:pt x="23" y="119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4" y="118"/>
                    <a:pt x="24" y="118"/>
                    <a:pt x="24" y="118"/>
                  </a:cubicBezTo>
                  <a:lnTo>
                    <a:pt x="25" y="118"/>
                  </a:lnTo>
                  <a:close/>
                  <a:moveTo>
                    <a:pt x="27" y="99"/>
                  </a:moveTo>
                  <a:cubicBezTo>
                    <a:pt x="30" y="99"/>
                    <a:pt x="30" y="99"/>
                    <a:pt x="30" y="99"/>
                  </a:cubicBezTo>
                  <a:cubicBezTo>
                    <a:pt x="31" y="100"/>
                    <a:pt x="31" y="100"/>
                    <a:pt x="31" y="100"/>
                  </a:cubicBezTo>
                  <a:lnTo>
                    <a:pt x="27" y="99"/>
                  </a:lnTo>
                  <a:close/>
                  <a:moveTo>
                    <a:pt x="73" y="68"/>
                  </a:moveTo>
                  <a:cubicBezTo>
                    <a:pt x="71" y="66"/>
                    <a:pt x="71" y="66"/>
                    <a:pt x="71" y="66"/>
                  </a:cubicBezTo>
                  <a:cubicBezTo>
                    <a:pt x="74" y="66"/>
                    <a:pt x="74" y="66"/>
                    <a:pt x="74" y="66"/>
                  </a:cubicBezTo>
                  <a:lnTo>
                    <a:pt x="73" y="68"/>
                  </a:lnTo>
                  <a:close/>
                  <a:moveTo>
                    <a:pt x="113" y="33"/>
                  </a:moveTo>
                  <a:cubicBezTo>
                    <a:pt x="111" y="32"/>
                    <a:pt x="111" y="32"/>
                    <a:pt x="111" y="32"/>
                  </a:cubicBezTo>
                  <a:cubicBezTo>
                    <a:pt x="114" y="32"/>
                    <a:pt x="114" y="32"/>
                    <a:pt x="114" y="32"/>
                  </a:cubicBezTo>
                  <a:lnTo>
                    <a:pt x="113" y="33"/>
                  </a:lnTo>
                  <a:close/>
                  <a:moveTo>
                    <a:pt x="130" y="22"/>
                  </a:moveTo>
                  <a:cubicBezTo>
                    <a:pt x="129" y="20"/>
                    <a:pt x="129" y="20"/>
                    <a:pt x="129" y="20"/>
                  </a:cubicBezTo>
                  <a:cubicBezTo>
                    <a:pt x="130" y="20"/>
                    <a:pt x="130" y="20"/>
                    <a:pt x="130" y="20"/>
                  </a:cubicBezTo>
                  <a:lnTo>
                    <a:pt x="130" y="22"/>
                  </a:lnTo>
                  <a:close/>
                </a:path>
              </a:pathLst>
            </a:custGeom>
            <a:solidFill>
              <a:srgbClr val="7030A0"/>
            </a:solidFill>
            <a:ln w="3175">
              <a:solidFill>
                <a:srgbClr val="7030A0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3" name="Freeform 173"/>
            <p:cNvSpPr>
              <a:spLocks noEditPoints="1"/>
            </p:cNvSpPr>
            <p:nvPr/>
          </p:nvSpPr>
          <p:spPr bwMode="auto">
            <a:xfrm>
              <a:off x="3749129" y="5156021"/>
              <a:ext cx="1630013" cy="1227417"/>
            </a:xfrm>
            <a:custGeom>
              <a:avLst/>
              <a:gdLst>
                <a:gd name="T0" fmla="*/ 134 w 144"/>
                <a:gd name="T1" fmla="*/ 23 h 104"/>
                <a:gd name="T2" fmla="*/ 136 w 144"/>
                <a:gd name="T3" fmla="*/ 20 h 104"/>
                <a:gd name="T4" fmla="*/ 130 w 144"/>
                <a:gd name="T5" fmla="*/ 18 h 104"/>
                <a:gd name="T6" fmla="*/ 124 w 144"/>
                <a:gd name="T7" fmla="*/ 18 h 104"/>
                <a:gd name="T8" fmla="*/ 116 w 144"/>
                <a:gd name="T9" fmla="*/ 15 h 104"/>
                <a:gd name="T10" fmla="*/ 110 w 144"/>
                <a:gd name="T11" fmla="*/ 13 h 104"/>
                <a:gd name="T12" fmla="*/ 103 w 144"/>
                <a:gd name="T13" fmla="*/ 14 h 104"/>
                <a:gd name="T14" fmla="*/ 97 w 144"/>
                <a:gd name="T15" fmla="*/ 13 h 104"/>
                <a:gd name="T16" fmla="*/ 87 w 144"/>
                <a:gd name="T17" fmla="*/ 10 h 104"/>
                <a:gd name="T18" fmla="*/ 83 w 144"/>
                <a:gd name="T19" fmla="*/ 5 h 104"/>
                <a:gd name="T20" fmla="*/ 70 w 144"/>
                <a:gd name="T21" fmla="*/ 4 h 104"/>
                <a:gd name="T22" fmla="*/ 58 w 144"/>
                <a:gd name="T23" fmla="*/ 4 h 104"/>
                <a:gd name="T24" fmla="*/ 34 w 144"/>
                <a:gd name="T25" fmla="*/ 2 h 104"/>
                <a:gd name="T26" fmla="*/ 23 w 144"/>
                <a:gd name="T27" fmla="*/ 1 h 104"/>
                <a:gd name="T28" fmla="*/ 14 w 144"/>
                <a:gd name="T29" fmla="*/ 1 h 104"/>
                <a:gd name="T30" fmla="*/ 10 w 144"/>
                <a:gd name="T31" fmla="*/ 4 h 104"/>
                <a:gd name="T32" fmla="*/ 3 w 144"/>
                <a:gd name="T33" fmla="*/ 7 h 104"/>
                <a:gd name="T34" fmla="*/ 1 w 144"/>
                <a:gd name="T35" fmla="*/ 13 h 104"/>
                <a:gd name="T36" fmla="*/ 1 w 144"/>
                <a:gd name="T37" fmla="*/ 17 h 104"/>
                <a:gd name="T38" fmla="*/ 3 w 144"/>
                <a:gd name="T39" fmla="*/ 17 h 104"/>
                <a:gd name="T40" fmla="*/ 3 w 144"/>
                <a:gd name="T41" fmla="*/ 21 h 104"/>
                <a:gd name="T42" fmla="*/ 4 w 144"/>
                <a:gd name="T43" fmla="*/ 24 h 104"/>
                <a:gd name="T44" fmla="*/ 8 w 144"/>
                <a:gd name="T45" fmla="*/ 23 h 104"/>
                <a:gd name="T46" fmla="*/ 10 w 144"/>
                <a:gd name="T47" fmla="*/ 24 h 104"/>
                <a:gd name="T48" fmla="*/ 14 w 144"/>
                <a:gd name="T49" fmla="*/ 25 h 104"/>
                <a:gd name="T50" fmla="*/ 21 w 144"/>
                <a:gd name="T51" fmla="*/ 24 h 104"/>
                <a:gd name="T52" fmla="*/ 27 w 144"/>
                <a:gd name="T53" fmla="*/ 25 h 104"/>
                <a:gd name="T54" fmla="*/ 30 w 144"/>
                <a:gd name="T55" fmla="*/ 30 h 104"/>
                <a:gd name="T56" fmla="*/ 23 w 144"/>
                <a:gd name="T57" fmla="*/ 37 h 104"/>
                <a:gd name="T58" fmla="*/ 23 w 144"/>
                <a:gd name="T59" fmla="*/ 47 h 104"/>
                <a:gd name="T60" fmla="*/ 21 w 144"/>
                <a:gd name="T61" fmla="*/ 51 h 104"/>
                <a:gd name="T62" fmla="*/ 17 w 144"/>
                <a:gd name="T63" fmla="*/ 56 h 104"/>
                <a:gd name="T64" fmla="*/ 17 w 144"/>
                <a:gd name="T65" fmla="*/ 60 h 104"/>
                <a:gd name="T66" fmla="*/ 17 w 144"/>
                <a:gd name="T67" fmla="*/ 68 h 104"/>
                <a:gd name="T68" fmla="*/ 17 w 144"/>
                <a:gd name="T69" fmla="*/ 74 h 104"/>
                <a:gd name="T70" fmla="*/ 17 w 144"/>
                <a:gd name="T71" fmla="*/ 78 h 104"/>
                <a:gd name="T72" fmla="*/ 13 w 144"/>
                <a:gd name="T73" fmla="*/ 83 h 104"/>
                <a:gd name="T74" fmla="*/ 18 w 144"/>
                <a:gd name="T75" fmla="*/ 88 h 104"/>
                <a:gd name="T76" fmla="*/ 25 w 144"/>
                <a:gd name="T77" fmla="*/ 94 h 104"/>
                <a:gd name="T78" fmla="*/ 27 w 144"/>
                <a:gd name="T79" fmla="*/ 97 h 104"/>
                <a:gd name="T80" fmla="*/ 28 w 144"/>
                <a:gd name="T81" fmla="*/ 103 h 104"/>
                <a:gd name="T82" fmla="*/ 36 w 144"/>
                <a:gd name="T83" fmla="*/ 103 h 104"/>
                <a:gd name="T84" fmla="*/ 46 w 144"/>
                <a:gd name="T85" fmla="*/ 97 h 104"/>
                <a:gd name="T86" fmla="*/ 64 w 144"/>
                <a:gd name="T87" fmla="*/ 96 h 104"/>
                <a:gd name="T88" fmla="*/ 73 w 144"/>
                <a:gd name="T89" fmla="*/ 94 h 104"/>
                <a:gd name="T90" fmla="*/ 83 w 144"/>
                <a:gd name="T91" fmla="*/ 84 h 104"/>
                <a:gd name="T92" fmla="*/ 90 w 144"/>
                <a:gd name="T93" fmla="*/ 78 h 104"/>
                <a:gd name="T94" fmla="*/ 100 w 144"/>
                <a:gd name="T95" fmla="*/ 67 h 104"/>
                <a:gd name="T96" fmla="*/ 97 w 144"/>
                <a:gd name="T97" fmla="*/ 53 h 104"/>
                <a:gd name="T98" fmla="*/ 107 w 144"/>
                <a:gd name="T99" fmla="*/ 41 h 104"/>
                <a:gd name="T100" fmla="*/ 117 w 144"/>
                <a:gd name="T101" fmla="*/ 34 h 104"/>
                <a:gd name="T102" fmla="*/ 25 w 144"/>
                <a:gd name="T103" fmla="*/ 94 h 104"/>
                <a:gd name="T104" fmla="*/ 133 w 144"/>
                <a:gd name="T105" fmla="*/ 53 h 104"/>
                <a:gd name="T106" fmla="*/ 126 w 144"/>
                <a:gd name="T107" fmla="*/ 57 h 104"/>
                <a:gd name="T108" fmla="*/ 133 w 144"/>
                <a:gd name="T109" fmla="*/ 60 h 104"/>
                <a:gd name="T110" fmla="*/ 137 w 144"/>
                <a:gd name="T111" fmla="*/ 54 h 104"/>
                <a:gd name="T112" fmla="*/ 115 w 144"/>
                <a:gd name="T113" fmla="*/ 66 h 104"/>
                <a:gd name="T114" fmla="*/ 117 w 144"/>
                <a:gd name="T115" fmla="*/ 64 h 104"/>
                <a:gd name="T116" fmla="*/ 140 w 144"/>
                <a:gd name="T117" fmla="*/ 52 h 104"/>
                <a:gd name="T118" fmla="*/ 144 w 144"/>
                <a:gd name="T1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4" h="104">
                  <a:moveTo>
                    <a:pt x="132" y="28"/>
                  </a:moveTo>
                  <a:cubicBezTo>
                    <a:pt x="133" y="27"/>
                    <a:pt x="133" y="27"/>
                    <a:pt x="133" y="27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3" y="14"/>
                    <a:pt x="113" y="14"/>
                    <a:pt x="113" y="14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9" y="13"/>
                    <a:pt x="109" y="13"/>
                    <a:pt x="109" y="13"/>
                  </a:cubicBezTo>
                  <a:cubicBezTo>
                    <a:pt x="107" y="13"/>
                    <a:pt x="107" y="13"/>
                    <a:pt x="107" y="13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9" y="14"/>
                    <a:pt x="99" y="14"/>
                    <a:pt x="99" y="14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7"/>
                    <a:pt x="86" y="7"/>
                    <a:pt x="86" y="7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8" y="99"/>
                    <a:pt x="38" y="99"/>
                    <a:pt x="38" y="99"/>
                  </a:cubicBezTo>
                  <a:cubicBezTo>
                    <a:pt x="43" y="99"/>
                    <a:pt x="43" y="99"/>
                    <a:pt x="43" y="99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7" y="70"/>
                    <a:pt x="97" y="70"/>
                    <a:pt x="97" y="70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7"/>
                    <a:pt x="100" y="67"/>
                    <a:pt x="100" y="67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9" y="41"/>
                    <a:pt x="109" y="41"/>
                    <a:pt x="109" y="41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2" y="37"/>
                    <a:pt x="112" y="37"/>
                    <a:pt x="112" y="37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6" y="30"/>
                    <a:pt x="126" y="30"/>
                    <a:pt x="126" y="30"/>
                  </a:cubicBezTo>
                  <a:lnTo>
                    <a:pt x="132" y="28"/>
                  </a:lnTo>
                  <a:close/>
                  <a:moveTo>
                    <a:pt x="25" y="94"/>
                  </a:moveTo>
                  <a:cubicBezTo>
                    <a:pt x="25" y="93"/>
                    <a:pt x="25" y="93"/>
                    <a:pt x="25" y="93"/>
                  </a:cubicBezTo>
                  <a:cubicBezTo>
                    <a:pt x="27" y="93"/>
                    <a:pt x="27" y="93"/>
                    <a:pt x="27" y="93"/>
                  </a:cubicBezTo>
                  <a:lnTo>
                    <a:pt x="25" y="94"/>
                  </a:lnTo>
                  <a:close/>
                  <a:moveTo>
                    <a:pt x="133" y="53"/>
                  </a:moveTo>
                  <a:cubicBezTo>
                    <a:pt x="134" y="51"/>
                    <a:pt x="134" y="51"/>
                    <a:pt x="134" y="51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27" y="54"/>
                    <a:pt x="127" y="54"/>
                    <a:pt x="127" y="54"/>
                  </a:cubicBezTo>
                  <a:cubicBezTo>
                    <a:pt x="126" y="57"/>
                    <a:pt x="126" y="57"/>
                    <a:pt x="126" y="57"/>
                  </a:cubicBezTo>
                  <a:cubicBezTo>
                    <a:pt x="129" y="57"/>
                    <a:pt x="129" y="57"/>
                    <a:pt x="129" y="57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0" y="60"/>
                    <a:pt x="130" y="60"/>
                    <a:pt x="130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4" y="54"/>
                    <a:pt x="134" y="54"/>
                    <a:pt x="134" y="54"/>
                  </a:cubicBezTo>
                  <a:lnTo>
                    <a:pt x="133" y="53"/>
                  </a:lnTo>
                  <a:close/>
                  <a:moveTo>
                    <a:pt x="115" y="64"/>
                  </a:moveTo>
                  <a:cubicBezTo>
                    <a:pt x="115" y="66"/>
                    <a:pt x="115" y="66"/>
                    <a:pt x="115" y="66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8" y="63"/>
                    <a:pt x="118" y="63"/>
                    <a:pt x="118" y="63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15" y="64"/>
                    <a:pt x="115" y="64"/>
                    <a:pt x="115" y="64"/>
                  </a:cubicBezTo>
                  <a:close/>
                  <a:moveTo>
                    <a:pt x="143" y="51"/>
                  </a:moveTo>
                  <a:cubicBezTo>
                    <a:pt x="141" y="51"/>
                    <a:pt x="141" y="51"/>
                    <a:pt x="141" y="51"/>
                  </a:cubicBezTo>
                  <a:cubicBezTo>
                    <a:pt x="140" y="52"/>
                    <a:pt x="140" y="52"/>
                    <a:pt x="140" y="52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43" y="51"/>
                    <a:pt x="143" y="51"/>
                    <a:pt x="143" y="5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4" name="Freeform 174"/>
            <p:cNvSpPr>
              <a:spLocks noEditPoints="1"/>
            </p:cNvSpPr>
            <p:nvPr/>
          </p:nvSpPr>
          <p:spPr bwMode="auto">
            <a:xfrm>
              <a:off x="7376112" y="5476218"/>
              <a:ext cx="972882" cy="1094006"/>
            </a:xfrm>
            <a:custGeom>
              <a:avLst/>
              <a:gdLst>
                <a:gd name="T0" fmla="*/ 64 w 114"/>
                <a:gd name="T1" fmla="*/ 62 h 123"/>
                <a:gd name="T2" fmla="*/ 66 w 114"/>
                <a:gd name="T3" fmla="*/ 58 h 123"/>
                <a:gd name="T4" fmla="*/ 50 w 114"/>
                <a:gd name="T5" fmla="*/ 49 h 123"/>
                <a:gd name="T6" fmla="*/ 52 w 114"/>
                <a:gd name="T7" fmla="*/ 53 h 123"/>
                <a:gd name="T8" fmla="*/ 56 w 114"/>
                <a:gd name="T9" fmla="*/ 32 h 123"/>
                <a:gd name="T10" fmla="*/ 54 w 114"/>
                <a:gd name="T11" fmla="*/ 32 h 123"/>
                <a:gd name="T12" fmla="*/ 54 w 114"/>
                <a:gd name="T13" fmla="*/ 68 h 123"/>
                <a:gd name="T14" fmla="*/ 60 w 114"/>
                <a:gd name="T15" fmla="*/ 62 h 123"/>
                <a:gd name="T16" fmla="*/ 41 w 114"/>
                <a:gd name="T17" fmla="*/ 52 h 123"/>
                <a:gd name="T18" fmla="*/ 46 w 114"/>
                <a:gd name="T19" fmla="*/ 44 h 123"/>
                <a:gd name="T20" fmla="*/ 49 w 114"/>
                <a:gd name="T21" fmla="*/ 41 h 123"/>
                <a:gd name="T22" fmla="*/ 45 w 114"/>
                <a:gd name="T23" fmla="*/ 23 h 123"/>
                <a:gd name="T24" fmla="*/ 56 w 114"/>
                <a:gd name="T25" fmla="*/ 31 h 123"/>
                <a:gd name="T26" fmla="*/ 62 w 114"/>
                <a:gd name="T27" fmla="*/ 27 h 123"/>
                <a:gd name="T28" fmla="*/ 58 w 114"/>
                <a:gd name="T29" fmla="*/ 21 h 123"/>
                <a:gd name="T30" fmla="*/ 66 w 114"/>
                <a:gd name="T31" fmla="*/ 15 h 123"/>
                <a:gd name="T32" fmla="*/ 85 w 114"/>
                <a:gd name="T33" fmla="*/ 15 h 123"/>
                <a:gd name="T34" fmla="*/ 94 w 114"/>
                <a:gd name="T35" fmla="*/ 9 h 123"/>
                <a:gd name="T36" fmla="*/ 94 w 114"/>
                <a:gd name="T37" fmla="*/ 1 h 123"/>
                <a:gd name="T38" fmla="*/ 90 w 114"/>
                <a:gd name="T39" fmla="*/ 4 h 123"/>
                <a:gd name="T40" fmla="*/ 77 w 114"/>
                <a:gd name="T41" fmla="*/ 8 h 123"/>
                <a:gd name="T42" fmla="*/ 66 w 114"/>
                <a:gd name="T43" fmla="*/ 4 h 123"/>
                <a:gd name="T44" fmla="*/ 46 w 114"/>
                <a:gd name="T45" fmla="*/ 8 h 123"/>
                <a:gd name="T46" fmla="*/ 32 w 114"/>
                <a:gd name="T47" fmla="*/ 11 h 123"/>
                <a:gd name="T48" fmla="*/ 16 w 114"/>
                <a:gd name="T49" fmla="*/ 19 h 123"/>
                <a:gd name="T50" fmla="*/ 6 w 114"/>
                <a:gd name="T51" fmla="*/ 33 h 123"/>
                <a:gd name="T52" fmla="*/ 3 w 114"/>
                <a:gd name="T53" fmla="*/ 39 h 123"/>
                <a:gd name="T54" fmla="*/ 16 w 114"/>
                <a:gd name="T55" fmla="*/ 48 h 123"/>
                <a:gd name="T56" fmla="*/ 14 w 114"/>
                <a:gd name="T57" fmla="*/ 53 h 123"/>
                <a:gd name="T58" fmla="*/ 25 w 114"/>
                <a:gd name="T59" fmla="*/ 61 h 123"/>
                <a:gd name="T60" fmla="*/ 42 w 114"/>
                <a:gd name="T61" fmla="*/ 61 h 123"/>
                <a:gd name="T62" fmla="*/ 45 w 114"/>
                <a:gd name="T63" fmla="*/ 68 h 123"/>
                <a:gd name="T64" fmla="*/ 28 w 114"/>
                <a:gd name="T65" fmla="*/ 62 h 123"/>
                <a:gd name="T66" fmla="*/ 28 w 114"/>
                <a:gd name="T67" fmla="*/ 78 h 123"/>
                <a:gd name="T68" fmla="*/ 33 w 114"/>
                <a:gd name="T69" fmla="*/ 88 h 123"/>
                <a:gd name="T70" fmla="*/ 41 w 114"/>
                <a:gd name="T71" fmla="*/ 96 h 123"/>
                <a:gd name="T72" fmla="*/ 49 w 114"/>
                <a:gd name="T73" fmla="*/ 88 h 123"/>
                <a:gd name="T74" fmla="*/ 50 w 114"/>
                <a:gd name="T75" fmla="*/ 80 h 123"/>
                <a:gd name="T76" fmla="*/ 50 w 114"/>
                <a:gd name="T77" fmla="*/ 72 h 123"/>
                <a:gd name="T78" fmla="*/ 50 w 114"/>
                <a:gd name="T79" fmla="*/ 68 h 123"/>
                <a:gd name="T80" fmla="*/ 90 w 114"/>
                <a:gd name="T81" fmla="*/ 118 h 123"/>
                <a:gd name="T82" fmla="*/ 72 w 114"/>
                <a:gd name="T83" fmla="*/ 116 h 123"/>
                <a:gd name="T84" fmla="*/ 60 w 114"/>
                <a:gd name="T85" fmla="*/ 112 h 123"/>
                <a:gd name="T86" fmla="*/ 77 w 114"/>
                <a:gd name="T87" fmla="*/ 122 h 123"/>
                <a:gd name="T88" fmla="*/ 98 w 114"/>
                <a:gd name="T89" fmla="*/ 118 h 123"/>
                <a:gd name="T90" fmla="*/ 94 w 114"/>
                <a:gd name="T91" fmla="*/ 118 h 123"/>
                <a:gd name="T92" fmla="*/ 95 w 114"/>
                <a:gd name="T93" fmla="*/ 61 h 123"/>
                <a:gd name="T94" fmla="*/ 99 w 114"/>
                <a:gd name="T95" fmla="*/ 57 h 123"/>
                <a:gd name="T96" fmla="*/ 84 w 114"/>
                <a:gd name="T97" fmla="*/ 64 h 123"/>
                <a:gd name="T98" fmla="*/ 84 w 114"/>
                <a:gd name="T99" fmla="*/ 61 h 123"/>
                <a:gd name="T100" fmla="*/ 84 w 114"/>
                <a:gd name="T101" fmla="*/ 64 h 123"/>
                <a:gd name="T102" fmla="*/ 107 w 114"/>
                <a:gd name="T103" fmla="*/ 102 h 123"/>
                <a:gd name="T104" fmla="*/ 110 w 114"/>
                <a:gd name="T105" fmla="*/ 96 h 123"/>
                <a:gd name="T106" fmla="*/ 110 w 114"/>
                <a:gd name="T107" fmla="*/ 96 h 123"/>
                <a:gd name="T108" fmla="*/ 5 w 114"/>
                <a:gd name="T109" fmla="*/ 44 h 123"/>
                <a:gd name="T110" fmla="*/ 1 w 114"/>
                <a:gd name="T111" fmla="*/ 39 h 123"/>
                <a:gd name="T112" fmla="*/ 13 w 114"/>
                <a:gd name="T113" fmla="*/ 68 h 123"/>
                <a:gd name="T114" fmla="*/ 9 w 114"/>
                <a:gd name="T115" fmla="*/ 64 h 123"/>
                <a:gd name="T116" fmla="*/ 78 w 114"/>
                <a:gd name="T117" fmla="*/ 82 h 123"/>
                <a:gd name="T118" fmla="*/ 77 w 114"/>
                <a:gd name="T119" fmla="*/ 86 h 123"/>
                <a:gd name="T120" fmla="*/ 74 w 114"/>
                <a:gd name="T121" fmla="*/ 36 h 123"/>
                <a:gd name="T122" fmla="*/ 72 w 114"/>
                <a:gd name="T123" fmla="*/ 37 h 123"/>
                <a:gd name="T124" fmla="*/ 74 w 114"/>
                <a:gd name="T125" fmla="*/ 3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" h="123">
                  <a:moveTo>
                    <a:pt x="52" y="53"/>
                  </a:moveTo>
                  <a:lnTo>
                    <a:pt x="54" y="57"/>
                  </a:lnTo>
                  <a:lnTo>
                    <a:pt x="56" y="58"/>
                  </a:lnTo>
                  <a:lnTo>
                    <a:pt x="58" y="61"/>
                  </a:lnTo>
                  <a:lnTo>
                    <a:pt x="62" y="61"/>
                  </a:lnTo>
                  <a:lnTo>
                    <a:pt x="64" y="62"/>
                  </a:lnTo>
                  <a:lnTo>
                    <a:pt x="68" y="66"/>
                  </a:lnTo>
                  <a:lnTo>
                    <a:pt x="69" y="66"/>
                  </a:lnTo>
                  <a:lnTo>
                    <a:pt x="72" y="66"/>
                  </a:lnTo>
                  <a:lnTo>
                    <a:pt x="68" y="65"/>
                  </a:lnTo>
                  <a:lnTo>
                    <a:pt x="66" y="62"/>
                  </a:lnTo>
                  <a:lnTo>
                    <a:pt x="66" y="58"/>
                  </a:lnTo>
                  <a:lnTo>
                    <a:pt x="64" y="57"/>
                  </a:lnTo>
                  <a:lnTo>
                    <a:pt x="62" y="54"/>
                  </a:lnTo>
                  <a:lnTo>
                    <a:pt x="58" y="54"/>
                  </a:lnTo>
                  <a:lnTo>
                    <a:pt x="54" y="53"/>
                  </a:lnTo>
                  <a:lnTo>
                    <a:pt x="52" y="49"/>
                  </a:lnTo>
                  <a:lnTo>
                    <a:pt x="50" y="49"/>
                  </a:lnTo>
                  <a:lnTo>
                    <a:pt x="49" y="49"/>
                  </a:lnTo>
                  <a:lnTo>
                    <a:pt x="45" y="53"/>
                  </a:lnTo>
                  <a:lnTo>
                    <a:pt x="49" y="52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close/>
                  <a:moveTo>
                    <a:pt x="54" y="32"/>
                  </a:moveTo>
                  <a:lnTo>
                    <a:pt x="56" y="32"/>
                  </a:lnTo>
                  <a:lnTo>
                    <a:pt x="54" y="31"/>
                  </a:lnTo>
                  <a:lnTo>
                    <a:pt x="50" y="28"/>
                  </a:lnTo>
                  <a:lnTo>
                    <a:pt x="52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lnTo>
                    <a:pt x="54" y="32"/>
                  </a:lnTo>
                  <a:close/>
                  <a:moveTo>
                    <a:pt x="50" y="68"/>
                  </a:moveTo>
                  <a:lnTo>
                    <a:pt x="54" y="68"/>
                  </a:lnTo>
                  <a:lnTo>
                    <a:pt x="60" y="70"/>
                  </a:lnTo>
                  <a:lnTo>
                    <a:pt x="64" y="74"/>
                  </a:lnTo>
                  <a:lnTo>
                    <a:pt x="64" y="70"/>
                  </a:lnTo>
                  <a:lnTo>
                    <a:pt x="62" y="66"/>
                  </a:lnTo>
                  <a:lnTo>
                    <a:pt x="62" y="65"/>
                  </a:lnTo>
                  <a:lnTo>
                    <a:pt x="60" y="62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50" y="54"/>
                  </a:lnTo>
                  <a:lnTo>
                    <a:pt x="49" y="54"/>
                  </a:lnTo>
                  <a:lnTo>
                    <a:pt x="45" y="53"/>
                  </a:lnTo>
                  <a:lnTo>
                    <a:pt x="41" y="52"/>
                  </a:lnTo>
                  <a:lnTo>
                    <a:pt x="45" y="52"/>
                  </a:lnTo>
                  <a:lnTo>
                    <a:pt x="46" y="49"/>
                  </a:lnTo>
                  <a:lnTo>
                    <a:pt x="45" y="48"/>
                  </a:lnTo>
                  <a:lnTo>
                    <a:pt x="45" y="45"/>
                  </a:lnTo>
                  <a:lnTo>
                    <a:pt x="45" y="44"/>
                  </a:lnTo>
                  <a:lnTo>
                    <a:pt x="46" y="44"/>
                  </a:lnTo>
                  <a:lnTo>
                    <a:pt x="49" y="44"/>
                  </a:lnTo>
                  <a:lnTo>
                    <a:pt x="49" y="45"/>
                  </a:lnTo>
                  <a:lnTo>
                    <a:pt x="49" y="48"/>
                  </a:lnTo>
                  <a:lnTo>
                    <a:pt x="50" y="48"/>
                  </a:lnTo>
                  <a:lnTo>
                    <a:pt x="50" y="45"/>
                  </a:lnTo>
                  <a:lnTo>
                    <a:pt x="49" y="41"/>
                  </a:lnTo>
                  <a:lnTo>
                    <a:pt x="42" y="35"/>
                  </a:lnTo>
                  <a:lnTo>
                    <a:pt x="41" y="31"/>
                  </a:lnTo>
                  <a:lnTo>
                    <a:pt x="38" y="27"/>
                  </a:lnTo>
                  <a:lnTo>
                    <a:pt x="41" y="23"/>
                  </a:lnTo>
                  <a:lnTo>
                    <a:pt x="45" y="21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46" y="24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6" y="31"/>
                  </a:lnTo>
                  <a:lnTo>
                    <a:pt x="58" y="31"/>
                  </a:lnTo>
                  <a:lnTo>
                    <a:pt x="60" y="31"/>
                  </a:lnTo>
                  <a:lnTo>
                    <a:pt x="56" y="27"/>
                  </a:lnTo>
                  <a:lnTo>
                    <a:pt x="56" y="24"/>
                  </a:lnTo>
                  <a:lnTo>
                    <a:pt x="58" y="24"/>
                  </a:lnTo>
                  <a:lnTo>
                    <a:pt x="62" y="27"/>
                  </a:lnTo>
                  <a:lnTo>
                    <a:pt x="64" y="28"/>
                  </a:lnTo>
                  <a:lnTo>
                    <a:pt x="66" y="28"/>
                  </a:lnTo>
                  <a:lnTo>
                    <a:pt x="64" y="24"/>
                  </a:lnTo>
                  <a:lnTo>
                    <a:pt x="60" y="23"/>
                  </a:lnTo>
                  <a:lnTo>
                    <a:pt x="58" y="23"/>
                  </a:lnTo>
                  <a:lnTo>
                    <a:pt x="58" y="21"/>
                  </a:lnTo>
                  <a:lnTo>
                    <a:pt x="56" y="21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6" y="15"/>
                  </a:lnTo>
                  <a:lnTo>
                    <a:pt x="68" y="15"/>
                  </a:lnTo>
                  <a:lnTo>
                    <a:pt x="69" y="15"/>
                  </a:lnTo>
                  <a:lnTo>
                    <a:pt x="72" y="15"/>
                  </a:lnTo>
                  <a:lnTo>
                    <a:pt x="76" y="13"/>
                  </a:lnTo>
                  <a:lnTo>
                    <a:pt x="77" y="15"/>
                  </a:lnTo>
                  <a:lnTo>
                    <a:pt x="85" y="15"/>
                  </a:lnTo>
                  <a:lnTo>
                    <a:pt x="89" y="17"/>
                  </a:lnTo>
                  <a:lnTo>
                    <a:pt x="90" y="19"/>
                  </a:lnTo>
                  <a:lnTo>
                    <a:pt x="93" y="15"/>
                  </a:lnTo>
                  <a:lnTo>
                    <a:pt x="94" y="13"/>
                  </a:lnTo>
                  <a:lnTo>
                    <a:pt x="94" y="13"/>
                  </a:lnTo>
                  <a:lnTo>
                    <a:pt x="94" y="9"/>
                  </a:lnTo>
                  <a:lnTo>
                    <a:pt x="94" y="8"/>
                  </a:lnTo>
                  <a:lnTo>
                    <a:pt x="95" y="8"/>
                  </a:lnTo>
                  <a:lnTo>
                    <a:pt x="98" y="5"/>
                  </a:lnTo>
                  <a:lnTo>
                    <a:pt x="95" y="4"/>
                  </a:lnTo>
                  <a:lnTo>
                    <a:pt x="95" y="1"/>
                  </a:lnTo>
                  <a:lnTo>
                    <a:pt x="94" y="1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9" y="0"/>
                  </a:lnTo>
                  <a:lnTo>
                    <a:pt x="89" y="1"/>
                  </a:lnTo>
                  <a:lnTo>
                    <a:pt x="90" y="1"/>
                  </a:lnTo>
                  <a:lnTo>
                    <a:pt x="90" y="4"/>
                  </a:lnTo>
                  <a:lnTo>
                    <a:pt x="90" y="5"/>
                  </a:lnTo>
                  <a:lnTo>
                    <a:pt x="89" y="8"/>
                  </a:lnTo>
                  <a:lnTo>
                    <a:pt x="86" y="8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7" y="8"/>
                  </a:lnTo>
                  <a:lnTo>
                    <a:pt x="76" y="8"/>
                  </a:lnTo>
                  <a:lnTo>
                    <a:pt x="73" y="5"/>
                  </a:lnTo>
                  <a:lnTo>
                    <a:pt x="70" y="7"/>
                  </a:lnTo>
                  <a:lnTo>
                    <a:pt x="69" y="8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8" y="5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38" y="9"/>
                  </a:lnTo>
                  <a:lnTo>
                    <a:pt x="36" y="9"/>
                  </a:lnTo>
                  <a:lnTo>
                    <a:pt x="32" y="11"/>
                  </a:lnTo>
                  <a:lnTo>
                    <a:pt x="25" y="13"/>
                  </a:lnTo>
                  <a:lnTo>
                    <a:pt x="20" y="15"/>
                  </a:lnTo>
                  <a:lnTo>
                    <a:pt x="18" y="15"/>
                  </a:lnTo>
                  <a:lnTo>
                    <a:pt x="14" y="15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6" y="21"/>
                  </a:lnTo>
                  <a:lnTo>
                    <a:pt x="14" y="23"/>
                  </a:lnTo>
                  <a:lnTo>
                    <a:pt x="12" y="24"/>
                  </a:lnTo>
                  <a:lnTo>
                    <a:pt x="9" y="31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6" y="36"/>
                  </a:lnTo>
                  <a:lnTo>
                    <a:pt x="5" y="39"/>
                  </a:lnTo>
                  <a:lnTo>
                    <a:pt x="3" y="37"/>
                  </a:lnTo>
                  <a:lnTo>
                    <a:pt x="1" y="39"/>
                  </a:lnTo>
                  <a:lnTo>
                    <a:pt x="3" y="39"/>
                  </a:lnTo>
                  <a:lnTo>
                    <a:pt x="5" y="40"/>
                  </a:lnTo>
                  <a:lnTo>
                    <a:pt x="6" y="44"/>
                  </a:lnTo>
                  <a:lnTo>
                    <a:pt x="10" y="45"/>
                  </a:lnTo>
                  <a:lnTo>
                    <a:pt x="12" y="49"/>
                  </a:lnTo>
                  <a:lnTo>
                    <a:pt x="14" y="49"/>
                  </a:lnTo>
                  <a:lnTo>
                    <a:pt x="16" y="48"/>
                  </a:lnTo>
                  <a:lnTo>
                    <a:pt x="18" y="49"/>
                  </a:lnTo>
                  <a:lnTo>
                    <a:pt x="20" y="49"/>
                  </a:lnTo>
                  <a:lnTo>
                    <a:pt x="18" y="52"/>
                  </a:lnTo>
                  <a:lnTo>
                    <a:pt x="14" y="49"/>
                  </a:lnTo>
                  <a:lnTo>
                    <a:pt x="12" y="52"/>
                  </a:lnTo>
                  <a:lnTo>
                    <a:pt x="14" y="53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0" y="62"/>
                  </a:lnTo>
                  <a:lnTo>
                    <a:pt x="22" y="58"/>
                  </a:lnTo>
                  <a:lnTo>
                    <a:pt x="24" y="61"/>
                  </a:lnTo>
                  <a:lnTo>
                    <a:pt x="25" y="61"/>
                  </a:lnTo>
                  <a:lnTo>
                    <a:pt x="32" y="61"/>
                  </a:lnTo>
                  <a:lnTo>
                    <a:pt x="36" y="61"/>
                  </a:lnTo>
                  <a:lnTo>
                    <a:pt x="37" y="61"/>
                  </a:lnTo>
                  <a:lnTo>
                    <a:pt x="38" y="58"/>
                  </a:lnTo>
                  <a:lnTo>
                    <a:pt x="41" y="62"/>
                  </a:lnTo>
                  <a:lnTo>
                    <a:pt x="42" y="61"/>
                  </a:lnTo>
                  <a:lnTo>
                    <a:pt x="45" y="62"/>
                  </a:lnTo>
                  <a:lnTo>
                    <a:pt x="49" y="65"/>
                  </a:lnTo>
                  <a:lnTo>
                    <a:pt x="50" y="65"/>
                  </a:lnTo>
                  <a:lnTo>
                    <a:pt x="49" y="66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1" y="66"/>
                  </a:lnTo>
                  <a:lnTo>
                    <a:pt x="38" y="65"/>
                  </a:lnTo>
                  <a:lnTo>
                    <a:pt x="36" y="62"/>
                  </a:lnTo>
                  <a:lnTo>
                    <a:pt x="32" y="61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25" y="65"/>
                  </a:lnTo>
                  <a:lnTo>
                    <a:pt x="24" y="65"/>
                  </a:lnTo>
                  <a:lnTo>
                    <a:pt x="22" y="66"/>
                  </a:lnTo>
                  <a:lnTo>
                    <a:pt x="20" y="68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4"/>
                  </a:lnTo>
                  <a:lnTo>
                    <a:pt x="28" y="85"/>
                  </a:lnTo>
                  <a:lnTo>
                    <a:pt x="29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3" y="85"/>
                  </a:lnTo>
                  <a:lnTo>
                    <a:pt x="36" y="85"/>
                  </a:lnTo>
                  <a:lnTo>
                    <a:pt x="37" y="88"/>
                  </a:lnTo>
                  <a:lnTo>
                    <a:pt x="38" y="92"/>
                  </a:lnTo>
                  <a:lnTo>
                    <a:pt x="38" y="96"/>
                  </a:lnTo>
                  <a:lnTo>
                    <a:pt x="41" y="96"/>
                  </a:lnTo>
                  <a:lnTo>
                    <a:pt x="42" y="89"/>
                  </a:lnTo>
                  <a:lnTo>
                    <a:pt x="45" y="89"/>
                  </a:lnTo>
                  <a:lnTo>
                    <a:pt x="52" y="96"/>
                  </a:lnTo>
                  <a:lnTo>
                    <a:pt x="50" y="93"/>
                  </a:lnTo>
                  <a:lnTo>
                    <a:pt x="49" y="92"/>
                  </a:lnTo>
                  <a:lnTo>
                    <a:pt x="49" y="88"/>
                  </a:lnTo>
                  <a:lnTo>
                    <a:pt x="49" y="85"/>
                  </a:lnTo>
                  <a:lnTo>
                    <a:pt x="45" y="80"/>
                  </a:lnTo>
                  <a:lnTo>
                    <a:pt x="45" y="74"/>
                  </a:lnTo>
                  <a:lnTo>
                    <a:pt x="49" y="78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54" y="78"/>
                  </a:lnTo>
                  <a:lnTo>
                    <a:pt x="54" y="76"/>
                  </a:lnTo>
                  <a:lnTo>
                    <a:pt x="52" y="74"/>
                  </a:lnTo>
                  <a:lnTo>
                    <a:pt x="52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49" y="70"/>
                  </a:lnTo>
                  <a:lnTo>
                    <a:pt x="49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0" y="68"/>
                  </a:lnTo>
                  <a:close/>
                  <a:moveTo>
                    <a:pt x="94" y="118"/>
                  </a:moveTo>
                  <a:lnTo>
                    <a:pt x="93" y="120"/>
                  </a:lnTo>
                  <a:lnTo>
                    <a:pt x="90" y="118"/>
                  </a:lnTo>
                  <a:lnTo>
                    <a:pt x="90" y="116"/>
                  </a:lnTo>
                  <a:lnTo>
                    <a:pt x="86" y="116"/>
                  </a:lnTo>
                  <a:lnTo>
                    <a:pt x="81" y="114"/>
                  </a:lnTo>
                  <a:lnTo>
                    <a:pt x="77" y="114"/>
                  </a:lnTo>
                  <a:lnTo>
                    <a:pt x="73" y="114"/>
                  </a:lnTo>
                  <a:lnTo>
                    <a:pt x="72" y="116"/>
                  </a:lnTo>
                  <a:lnTo>
                    <a:pt x="68" y="114"/>
                  </a:lnTo>
                  <a:lnTo>
                    <a:pt x="66" y="112"/>
                  </a:lnTo>
                  <a:lnTo>
                    <a:pt x="64" y="112"/>
                  </a:lnTo>
                  <a:lnTo>
                    <a:pt x="62" y="112"/>
                  </a:lnTo>
                  <a:lnTo>
                    <a:pt x="60" y="110"/>
                  </a:lnTo>
                  <a:lnTo>
                    <a:pt x="60" y="112"/>
                  </a:lnTo>
                  <a:lnTo>
                    <a:pt x="58" y="112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68" y="118"/>
                  </a:lnTo>
                  <a:lnTo>
                    <a:pt x="76" y="120"/>
                  </a:lnTo>
                  <a:lnTo>
                    <a:pt x="77" y="122"/>
                  </a:lnTo>
                  <a:lnTo>
                    <a:pt x="81" y="123"/>
                  </a:lnTo>
                  <a:lnTo>
                    <a:pt x="82" y="122"/>
                  </a:lnTo>
                  <a:lnTo>
                    <a:pt x="95" y="122"/>
                  </a:lnTo>
                  <a:lnTo>
                    <a:pt x="99" y="120"/>
                  </a:lnTo>
                  <a:lnTo>
                    <a:pt x="99" y="118"/>
                  </a:lnTo>
                  <a:lnTo>
                    <a:pt x="98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lnTo>
                    <a:pt x="94" y="118"/>
                  </a:lnTo>
                  <a:close/>
                  <a:moveTo>
                    <a:pt x="99" y="57"/>
                  </a:moveTo>
                  <a:lnTo>
                    <a:pt x="98" y="54"/>
                  </a:lnTo>
                  <a:lnTo>
                    <a:pt x="95" y="57"/>
                  </a:lnTo>
                  <a:lnTo>
                    <a:pt x="98" y="61"/>
                  </a:lnTo>
                  <a:lnTo>
                    <a:pt x="95" y="61"/>
                  </a:lnTo>
                  <a:lnTo>
                    <a:pt x="98" y="65"/>
                  </a:lnTo>
                  <a:lnTo>
                    <a:pt x="102" y="65"/>
                  </a:lnTo>
                  <a:lnTo>
                    <a:pt x="102" y="62"/>
                  </a:lnTo>
                  <a:lnTo>
                    <a:pt x="99" y="58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lnTo>
                    <a:pt x="99" y="57"/>
                  </a:lnTo>
                  <a:close/>
                  <a:moveTo>
                    <a:pt x="84" y="64"/>
                  </a:moveTo>
                  <a:lnTo>
                    <a:pt x="85" y="62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2" y="57"/>
                  </a:lnTo>
                  <a:lnTo>
                    <a:pt x="82" y="60"/>
                  </a:lnTo>
                  <a:lnTo>
                    <a:pt x="84" y="61"/>
                  </a:lnTo>
                  <a:lnTo>
                    <a:pt x="84" y="62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lnTo>
                    <a:pt x="84" y="64"/>
                  </a:lnTo>
                  <a:close/>
                  <a:moveTo>
                    <a:pt x="110" y="96"/>
                  </a:moveTo>
                  <a:lnTo>
                    <a:pt x="107" y="98"/>
                  </a:lnTo>
                  <a:lnTo>
                    <a:pt x="107" y="100"/>
                  </a:lnTo>
                  <a:lnTo>
                    <a:pt x="107" y="102"/>
                  </a:lnTo>
                  <a:lnTo>
                    <a:pt x="111" y="101"/>
                  </a:lnTo>
                  <a:lnTo>
                    <a:pt x="113" y="100"/>
                  </a:lnTo>
                  <a:lnTo>
                    <a:pt x="113" y="98"/>
                  </a:lnTo>
                  <a:lnTo>
                    <a:pt x="114" y="97"/>
                  </a:lnTo>
                  <a:lnTo>
                    <a:pt x="114" y="94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6"/>
                  </a:lnTo>
                  <a:close/>
                  <a:moveTo>
                    <a:pt x="1" y="39"/>
                  </a:moveTo>
                  <a:lnTo>
                    <a:pt x="0" y="39"/>
                  </a:lnTo>
                  <a:lnTo>
                    <a:pt x="1" y="44"/>
                  </a:lnTo>
                  <a:lnTo>
                    <a:pt x="3" y="45"/>
                  </a:lnTo>
                  <a:lnTo>
                    <a:pt x="4" y="45"/>
                  </a:lnTo>
                  <a:lnTo>
                    <a:pt x="5" y="44"/>
                  </a:lnTo>
                  <a:lnTo>
                    <a:pt x="3" y="4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9" y="64"/>
                  </a:moveTo>
                  <a:lnTo>
                    <a:pt x="10" y="66"/>
                  </a:lnTo>
                  <a:lnTo>
                    <a:pt x="12" y="66"/>
                  </a:lnTo>
                  <a:lnTo>
                    <a:pt x="13" y="68"/>
                  </a:lnTo>
                  <a:lnTo>
                    <a:pt x="13" y="65"/>
                  </a:lnTo>
                  <a:lnTo>
                    <a:pt x="13" y="64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9" y="64"/>
                  </a:lnTo>
                  <a:close/>
                  <a:moveTo>
                    <a:pt x="77" y="86"/>
                  </a:moveTo>
                  <a:lnTo>
                    <a:pt x="78" y="82"/>
                  </a:lnTo>
                  <a:lnTo>
                    <a:pt x="77" y="82"/>
                  </a:lnTo>
                  <a:lnTo>
                    <a:pt x="74" y="85"/>
                  </a:lnTo>
                  <a:lnTo>
                    <a:pt x="74" y="86"/>
                  </a:lnTo>
                  <a:lnTo>
                    <a:pt x="76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lnTo>
                    <a:pt x="77" y="86"/>
                  </a:lnTo>
                  <a:close/>
                  <a:moveTo>
                    <a:pt x="74" y="36"/>
                  </a:moveTo>
                  <a:lnTo>
                    <a:pt x="74" y="35"/>
                  </a:lnTo>
                  <a:lnTo>
                    <a:pt x="73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72" y="39"/>
                  </a:lnTo>
                  <a:lnTo>
                    <a:pt x="72" y="37"/>
                  </a:lnTo>
                  <a:lnTo>
                    <a:pt x="74" y="39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5" name="Freeform 175"/>
            <p:cNvSpPr>
              <a:spLocks noEditPoints="1"/>
            </p:cNvSpPr>
            <p:nvPr/>
          </p:nvSpPr>
          <p:spPr bwMode="auto">
            <a:xfrm>
              <a:off x="6266681" y="1367033"/>
              <a:ext cx="1314248" cy="2027911"/>
            </a:xfrm>
            <a:custGeom>
              <a:avLst/>
              <a:gdLst>
                <a:gd name="T0" fmla="*/ 97 w 154"/>
                <a:gd name="T1" fmla="*/ 190 h 228"/>
                <a:gd name="T2" fmla="*/ 95 w 154"/>
                <a:gd name="T3" fmla="*/ 181 h 228"/>
                <a:gd name="T4" fmla="*/ 95 w 154"/>
                <a:gd name="T5" fmla="*/ 181 h 228"/>
                <a:gd name="T6" fmla="*/ 93 w 154"/>
                <a:gd name="T7" fmla="*/ 195 h 228"/>
                <a:gd name="T8" fmla="*/ 48 w 154"/>
                <a:gd name="T9" fmla="*/ 228 h 228"/>
                <a:gd name="T10" fmla="*/ 48 w 154"/>
                <a:gd name="T11" fmla="*/ 226 h 228"/>
                <a:gd name="T12" fmla="*/ 93 w 154"/>
                <a:gd name="T13" fmla="*/ 154 h 228"/>
                <a:gd name="T14" fmla="*/ 93 w 154"/>
                <a:gd name="T15" fmla="*/ 154 h 228"/>
                <a:gd name="T16" fmla="*/ 148 w 154"/>
                <a:gd name="T17" fmla="*/ 41 h 228"/>
                <a:gd name="T18" fmla="*/ 146 w 154"/>
                <a:gd name="T19" fmla="*/ 28 h 228"/>
                <a:gd name="T20" fmla="*/ 144 w 154"/>
                <a:gd name="T21" fmla="*/ 16 h 228"/>
                <a:gd name="T22" fmla="*/ 110 w 154"/>
                <a:gd name="T23" fmla="*/ 0 h 228"/>
                <a:gd name="T24" fmla="*/ 105 w 154"/>
                <a:gd name="T25" fmla="*/ 3 h 228"/>
                <a:gd name="T26" fmla="*/ 83 w 154"/>
                <a:gd name="T27" fmla="*/ 7 h 228"/>
                <a:gd name="T28" fmla="*/ 75 w 154"/>
                <a:gd name="T29" fmla="*/ 15 h 228"/>
                <a:gd name="T30" fmla="*/ 61 w 154"/>
                <a:gd name="T31" fmla="*/ 28 h 228"/>
                <a:gd name="T32" fmla="*/ 49 w 154"/>
                <a:gd name="T33" fmla="*/ 43 h 228"/>
                <a:gd name="T34" fmla="*/ 34 w 154"/>
                <a:gd name="T35" fmla="*/ 64 h 228"/>
                <a:gd name="T36" fmla="*/ 32 w 154"/>
                <a:gd name="T37" fmla="*/ 77 h 228"/>
                <a:gd name="T38" fmla="*/ 10 w 154"/>
                <a:gd name="T39" fmla="*/ 85 h 228"/>
                <a:gd name="T40" fmla="*/ 10 w 154"/>
                <a:gd name="T41" fmla="*/ 102 h 228"/>
                <a:gd name="T42" fmla="*/ 18 w 154"/>
                <a:gd name="T43" fmla="*/ 121 h 228"/>
                <a:gd name="T44" fmla="*/ 14 w 154"/>
                <a:gd name="T45" fmla="*/ 133 h 228"/>
                <a:gd name="T46" fmla="*/ 8 w 154"/>
                <a:gd name="T47" fmla="*/ 147 h 228"/>
                <a:gd name="T48" fmla="*/ 4 w 154"/>
                <a:gd name="T49" fmla="*/ 163 h 228"/>
                <a:gd name="T50" fmla="*/ 0 w 154"/>
                <a:gd name="T51" fmla="*/ 165 h 228"/>
                <a:gd name="T52" fmla="*/ 5 w 154"/>
                <a:gd name="T53" fmla="*/ 171 h 228"/>
                <a:gd name="T54" fmla="*/ 8 w 154"/>
                <a:gd name="T55" fmla="*/ 182 h 228"/>
                <a:gd name="T56" fmla="*/ 22 w 154"/>
                <a:gd name="T57" fmla="*/ 201 h 228"/>
                <a:gd name="T58" fmla="*/ 22 w 154"/>
                <a:gd name="T59" fmla="*/ 215 h 228"/>
                <a:gd name="T60" fmla="*/ 41 w 154"/>
                <a:gd name="T61" fmla="*/ 220 h 228"/>
                <a:gd name="T62" fmla="*/ 48 w 154"/>
                <a:gd name="T63" fmla="*/ 209 h 228"/>
                <a:gd name="T64" fmla="*/ 67 w 154"/>
                <a:gd name="T65" fmla="*/ 199 h 228"/>
                <a:gd name="T66" fmla="*/ 70 w 154"/>
                <a:gd name="T67" fmla="*/ 185 h 228"/>
                <a:gd name="T68" fmla="*/ 70 w 154"/>
                <a:gd name="T69" fmla="*/ 178 h 228"/>
                <a:gd name="T70" fmla="*/ 70 w 154"/>
                <a:gd name="T71" fmla="*/ 167 h 228"/>
                <a:gd name="T72" fmla="*/ 82 w 154"/>
                <a:gd name="T73" fmla="*/ 165 h 228"/>
                <a:gd name="T74" fmla="*/ 83 w 154"/>
                <a:gd name="T75" fmla="*/ 161 h 228"/>
                <a:gd name="T76" fmla="*/ 91 w 154"/>
                <a:gd name="T77" fmla="*/ 155 h 228"/>
                <a:gd name="T78" fmla="*/ 101 w 154"/>
                <a:gd name="T79" fmla="*/ 147 h 228"/>
                <a:gd name="T80" fmla="*/ 89 w 154"/>
                <a:gd name="T81" fmla="*/ 138 h 228"/>
                <a:gd name="T82" fmla="*/ 75 w 154"/>
                <a:gd name="T83" fmla="*/ 133 h 228"/>
                <a:gd name="T84" fmla="*/ 74 w 154"/>
                <a:gd name="T85" fmla="*/ 120 h 228"/>
                <a:gd name="T86" fmla="*/ 78 w 154"/>
                <a:gd name="T87" fmla="*/ 110 h 228"/>
                <a:gd name="T88" fmla="*/ 83 w 154"/>
                <a:gd name="T89" fmla="*/ 102 h 228"/>
                <a:gd name="T90" fmla="*/ 85 w 154"/>
                <a:gd name="T91" fmla="*/ 97 h 228"/>
                <a:gd name="T92" fmla="*/ 97 w 154"/>
                <a:gd name="T93" fmla="*/ 90 h 228"/>
                <a:gd name="T94" fmla="*/ 111 w 154"/>
                <a:gd name="T95" fmla="*/ 81 h 228"/>
                <a:gd name="T96" fmla="*/ 122 w 154"/>
                <a:gd name="T97" fmla="*/ 68 h 228"/>
                <a:gd name="T98" fmla="*/ 125 w 154"/>
                <a:gd name="T99" fmla="*/ 59 h 228"/>
                <a:gd name="T100" fmla="*/ 135 w 154"/>
                <a:gd name="T101" fmla="*/ 55 h 228"/>
                <a:gd name="T102" fmla="*/ 139 w 154"/>
                <a:gd name="T103" fmla="*/ 49 h 228"/>
                <a:gd name="T104" fmla="*/ 154 w 154"/>
                <a:gd name="T105" fmla="*/ 49 h 228"/>
                <a:gd name="T106" fmla="*/ 154 w 154"/>
                <a:gd name="T107" fmla="*/ 49 h 228"/>
                <a:gd name="T108" fmla="*/ 107 w 154"/>
                <a:gd name="T109" fmla="*/ 130 h 228"/>
                <a:gd name="T110" fmla="*/ 110 w 154"/>
                <a:gd name="T111" fmla="*/ 132 h 228"/>
                <a:gd name="T112" fmla="*/ 109 w 154"/>
                <a:gd name="T113" fmla="*/ 13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4" h="228">
                  <a:moveTo>
                    <a:pt x="95" y="181"/>
                  </a:moveTo>
                  <a:lnTo>
                    <a:pt x="91" y="185"/>
                  </a:lnTo>
                  <a:lnTo>
                    <a:pt x="91" y="190"/>
                  </a:lnTo>
                  <a:lnTo>
                    <a:pt x="91" y="191"/>
                  </a:lnTo>
                  <a:lnTo>
                    <a:pt x="93" y="194"/>
                  </a:lnTo>
                  <a:lnTo>
                    <a:pt x="97" y="190"/>
                  </a:lnTo>
                  <a:lnTo>
                    <a:pt x="101" y="186"/>
                  </a:lnTo>
                  <a:lnTo>
                    <a:pt x="98" y="186"/>
                  </a:lnTo>
                  <a:lnTo>
                    <a:pt x="101" y="182"/>
                  </a:lnTo>
                  <a:lnTo>
                    <a:pt x="101" y="181"/>
                  </a:lnTo>
                  <a:lnTo>
                    <a:pt x="98" y="178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95" y="181"/>
                  </a:lnTo>
                  <a:close/>
                  <a:moveTo>
                    <a:pt x="93" y="195"/>
                  </a:moveTo>
                  <a:lnTo>
                    <a:pt x="93" y="194"/>
                  </a:lnTo>
                  <a:lnTo>
                    <a:pt x="91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lnTo>
                    <a:pt x="93" y="195"/>
                  </a:lnTo>
                  <a:close/>
                  <a:moveTo>
                    <a:pt x="48" y="226"/>
                  </a:moveTo>
                  <a:lnTo>
                    <a:pt x="48" y="228"/>
                  </a:lnTo>
                  <a:lnTo>
                    <a:pt x="49" y="228"/>
                  </a:lnTo>
                  <a:lnTo>
                    <a:pt x="51" y="228"/>
                  </a:lnTo>
                  <a:lnTo>
                    <a:pt x="51" y="226"/>
                  </a:lnTo>
                  <a:lnTo>
                    <a:pt x="48" y="224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lnTo>
                    <a:pt x="48" y="226"/>
                  </a:lnTo>
                  <a:close/>
                  <a:moveTo>
                    <a:pt x="93" y="154"/>
                  </a:moveTo>
                  <a:lnTo>
                    <a:pt x="93" y="155"/>
                  </a:lnTo>
                  <a:lnTo>
                    <a:pt x="95" y="155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lnTo>
                    <a:pt x="93" y="154"/>
                  </a:lnTo>
                  <a:close/>
                  <a:moveTo>
                    <a:pt x="154" y="49"/>
                  </a:moveTo>
                  <a:lnTo>
                    <a:pt x="148" y="43"/>
                  </a:lnTo>
                  <a:lnTo>
                    <a:pt x="148" y="41"/>
                  </a:lnTo>
                  <a:lnTo>
                    <a:pt x="148" y="37"/>
                  </a:lnTo>
                  <a:lnTo>
                    <a:pt x="148" y="36"/>
                  </a:lnTo>
                  <a:lnTo>
                    <a:pt x="150" y="33"/>
                  </a:lnTo>
                  <a:lnTo>
                    <a:pt x="148" y="32"/>
                  </a:lnTo>
                  <a:lnTo>
                    <a:pt x="146" y="29"/>
                  </a:lnTo>
                  <a:lnTo>
                    <a:pt x="146" y="28"/>
                  </a:lnTo>
                  <a:lnTo>
                    <a:pt x="146" y="27"/>
                  </a:lnTo>
                  <a:lnTo>
                    <a:pt x="146" y="24"/>
                  </a:lnTo>
                  <a:lnTo>
                    <a:pt x="144" y="24"/>
                  </a:lnTo>
                  <a:lnTo>
                    <a:pt x="142" y="20"/>
                  </a:lnTo>
                  <a:lnTo>
                    <a:pt x="142" y="19"/>
                  </a:lnTo>
                  <a:lnTo>
                    <a:pt x="144" y="16"/>
                  </a:lnTo>
                  <a:lnTo>
                    <a:pt x="142" y="15"/>
                  </a:lnTo>
                  <a:lnTo>
                    <a:pt x="139" y="13"/>
                  </a:lnTo>
                  <a:lnTo>
                    <a:pt x="136" y="11"/>
                  </a:lnTo>
                  <a:lnTo>
                    <a:pt x="129" y="7"/>
                  </a:lnTo>
                  <a:lnTo>
                    <a:pt x="115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2" y="0"/>
                  </a:lnTo>
                  <a:lnTo>
                    <a:pt x="105" y="1"/>
                  </a:lnTo>
                  <a:lnTo>
                    <a:pt x="105" y="3"/>
                  </a:lnTo>
                  <a:lnTo>
                    <a:pt x="101" y="7"/>
                  </a:lnTo>
                  <a:lnTo>
                    <a:pt x="105" y="7"/>
                  </a:lnTo>
                  <a:lnTo>
                    <a:pt x="101" y="9"/>
                  </a:lnTo>
                  <a:lnTo>
                    <a:pt x="95" y="9"/>
                  </a:lnTo>
                  <a:lnTo>
                    <a:pt x="87" y="7"/>
                  </a:lnTo>
                  <a:lnTo>
                    <a:pt x="83" y="7"/>
                  </a:lnTo>
                  <a:lnTo>
                    <a:pt x="82" y="7"/>
                  </a:lnTo>
                  <a:lnTo>
                    <a:pt x="79" y="7"/>
                  </a:lnTo>
                  <a:lnTo>
                    <a:pt x="79" y="9"/>
                  </a:lnTo>
                  <a:lnTo>
                    <a:pt x="79" y="13"/>
                  </a:lnTo>
                  <a:lnTo>
                    <a:pt x="78" y="15"/>
                  </a:lnTo>
                  <a:lnTo>
                    <a:pt x="75" y="15"/>
                  </a:lnTo>
                  <a:lnTo>
                    <a:pt x="71" y="15"/>
                  </a:lnTo>
                  <a:lnTo>
                    <a:pt x="67" y="15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8" y="27"/>
                  </a:lnTo>
                  <a:lnTo>
                    <a:pt x="61" y="28"/>
                  </a:lnTo>
                  <a:lnTo>
                    <a:pt x="61" y="29"/>
                  </a:lnTo>
                  <a:lnTo>
                    <a:pt x="51" y="37"/>
                  </a:lnTo>
                  <a:lnTo>
                    <a:pt x="49" y="37"/>
                  </a:lnTo>
                  <a:lnTo>
                    <a:pt x="49" y="40"/>
                  </a:lnTo>
                  <a:lnTo>
                    <a:pt x="49" y="41"/>
                  </a:lnTo>
                  <a:lnTo>
                    <a:pt x="49" y="43"/>
                  </a:lnTo>
                  <a:lnTo>
                    <a:pt x="44" y="45"/>
                  </a:lnTo>
                  <a:lnTo>
                    <a:pt x="38" y="45"/>
                  </a:lnTo>
                  <a:lnTo>
                    <a:pt x="40" y="51"/>
                  </a:lnTo>
                  <a:lnTo>
                    <a:pt x="40" y="55"/>
                  </a:lnTo>
                  <a:lnTo>
                    <a:pt x="38" y="59"/>
                  </a:lnTo>
                  <a:lnTo>
                    <a:pt x="34" y="64"/>
                  </a:lnTo>
                  <a:lnTo>
                    <a:pt x="28" y="70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3"/>
                  </a:lnTo>
                  <a:lnTo>
                    <a:pt x="34" y="76"/>
                  </a:lnTo>
                  <a:lnTo>
                    <a:pt x="32" y="77"/>
                  </a:lnTo>
                  <a:lnTo>
                    <a:pt x="28" y="77"/>
                  </a:lnTo>
                  <a:lnTo>
                    <a:pt x="22" y="77"/>
                  </a:lnTo>
                  <a:lnTo>
                    <a:pt x="17" y="80"/>
                  </a:lnTo>
                  <a:lnTo>
                    <a:pt x="13" y="81"/>
                  </a:lnTo>
                  <a:lnTo>
                    <a:pt x="10" y="84"/>
                  </a:lnTo>
                  <a:lnTo>
                    <a:pt x="10" y="85"/>
                  </a:lnTo>
                  <a:lnTo>
                    <a:pt x="9" y="86"/>
                  </a:lnTo>
                  <a:lnTo>
                    <a:pt x="9" y="90"/>
                  </a:lnTo>
                  <a:lnTo>
                    <a:pt x="10" y="94"/>
                  </a:lnTo>
                  <a:lnTo>
                    <a:pt x="9" y="97"/>
                  </a:lnTo>
                  <a:lnTo>
                    <a:pt x="9" y="98"/>
                  </a:lnTo>
                  <a:lnTo>
                    <a:pt x="10" y="102"/>
                  </a:lnTo>
                  <a:lnTo>
                    <a:pt x="10" y="106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4" y="117"/>
                  </a:lnTo>
                  <a:lnTo>
                    <a:pt x="18" y="120"/>
                  </a:lnTo>
                  <a:lnTo>
                    <a:pt x="18" y="121"/>
                  </a:lnTo>
                  <a:lnTo>
                    <a:pt x="21" y="124"/>
                  </a:lnTo>
                  <a:lnTo>
                    <a:pt x="18" y="125"/>
                  </a:lnTo>
                  <a:lnTo>
                    <a:pt x="14" y="128"/>
                  </a:lnTo>
                  <a:lnTo>
                    <a:pt x="13" y="129"/>
                  </a:lnTo>
                  <a:lnTo>
                    <a:pt x="13" y="130"/>
                  </a:lnTo>
                  <a:lnTo>
                    <a:pt x="14" y="133"/>
                  </a:lnTo>
                  <a:lnTo>
                    <a:pt x="17" y="137"/>
                  </a:lnTo>
                  <a:lnTo>
                    <a:pt x="14" y="142"/>
                  </a:lnTo>
                  <a:lnTo>
                    <a:pt x="13" y="143"/>
                  </a:lnTo>
                  <a:lnTo>
                    <a:pt x="10" y="143"/>
                  </a:lnTo>
                  <a:lnTo>
                    <a:pt x="9" y="146"/>
                  </a:lnTo>
                  <a:lnTo>
                    <a:pt x="8" y="147"/>
                  </a:lnTo>
                  <a:lnTo>
                    <a:pt x="8" y="150"/>
                  </a:lnTo>
                  <a:lnTo>
                    <a:pt x="5" y="151"/>
                  </a:lnTo>
                  <a:lnTo>
                    <a:pt x="8" y="154"/>
                  </a:lnTo>
                  <a:lnTo>
                    <a:pt x="8" y="159"/>
                  </a:lnTo>
                  <a:lnTo>
                    <a:pt x="5" y="161"/>
                  </a:lnTo>
                  <a:lnTo>
                    <a:pt x="4" y="163"/>
                  </a:lnTo>
                  <a:lnTo>
                    <a:pt x="1" y="161"/>
                  </a:lnTo>
                  <a:lnTo>
                    <a:pt x="1" y="159"/>
                  </a:lnTo>
                  <a:lnTo>
                    <a:pt x="0" y="159"/>
                  </a:lnTo>
                  <a:lnTo>
                    <a:pt x="0" y="159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" y="171"/>
                  </a:lnTo>
                  <a:lnTo>
                    <a:pt x="4" y="173"/>
                  </a:lnTo>
                  <a:lnTo>
                    <a:pt x="4" y="171"/>
                  </a:lnTo>
                  <a:lnTo>
                    <a:pt x="5" y="171"/>
                  </a:lnTo>
                  <a:lnTo>
                    <a:pt x="4" y="173"/>
                  </a:lnTo>
                  <a:lnTo>
                    <a:pt x="5" y="173"/>
                  </a:lnTo>
                  <a:lnTo>
                    <a:pt x="9" y="173"/>
                  </a:lnTo>
                  <a:lnTo>
                    <a:pt x="8" y="177"/>
                  </a:lnTo>
                  <a:lnTo>
                    <a:pt x="8" y="181"/>
                  </a:lnTo>
                  <a:lnTo>
                    <a:pt x="8" y="182"/>
                  </a:lnTo>
                  <a:lnTo>
                    <a:pt x="9" y="185"/>
                  </a:lnTo>
                  <a:lnTo>
                    <a:pt x="9" y="187"/>
                  </a:lnTo>
                  <a:lnTo>
                    <a:pt x="10" y="187"/>
                  </a:lnTo>
                  <a:lnTo>
                    <a:pt x="13" y="191"/>
                  </a:lnTo>
                  <a:lnTo>
                    <a:pt x="18" y="198"/>
                  </a:lnTo>
                  <a:lnTo>
                    <a:pt x="22" y="201"/>
                  </a:lnTo>
                  <a:lnTo>
                    <a:pt x="22" y="203"/>
                  </a:lnTo>
                  <a:lnTo>
                    <a:pt x="18" y="203"/>
                  </a:lnTo>
                  <a:lnTo>
                    <a:pt x="21" y="207"/>
                  </a:lnTo>
                  <a:lnTo>
                    <a:pt x="17" y="207"/>
                  </a:lnTo>
                  <a:lnTo>
                    <a:pt x="18" y="211"/>
                  </a:lnTo>
                  <a:lnTo>
                    <a:pt x="22" y="215"/>
                  </a:lnTo>
                  <a:lnTo>
                    <a:pt x="25" y="218"/>
                  </a:lnTo>
                  <a:lnTo>
                    <a:pt x="22" y="222"/>
                  </a:lnTo>
                  <a:lnTo>
                    <a:pt x="36" y="220"/>
                  </a:lnTo>
                  <a:lnTo>
                    <a:pt x="40" y="222"/>
                  </a:lnTo>
                  <a:lnTo>
                    <a:pt x="41" y="222"/>
                  </a:lnTo>
                  <a:lnTo>
                    <a:pt x="41" y="220"/>
                  </a:lnTo>
                  <a:lnTo>
                    <a:pt x="40" y="216"/>
                  </a:lnTo>
                  <a:lnTo>
                    <a:pt x="40" y="215"/>
                  </a:lnTo>
                  <a:lnTo>
                    <a:pt x="41" y="213"/>
                  </a:lnTo>
                  <a:lnTo>
                    <a:pt x="44" y="211"/>
                  </a:lnTo>
                  <a:lnTo>
                    <a:pt x="48" y="211"/>
                  </a:lnTo>
                  <a:lnTo>
                    <a:pt x="48" y="209"/>
                  </a:lnTo>
                  <a:lnTo>
                    <a:pt x="51" y="209"/>
                  </a:lnTo>
                  <a:lnTo>
                    <a:pt x="54" y="209"/>
                  </a:lnTo>
                  <a:lnTo>
                    <a:pt x="58" y="209"/>
                  </a:lnTo>
                  <a:lnTo>
                    <a:pt x="62" y="209"/>
                  </a:lnTo>
                  <a:lnTo>
                    <a:pt x="65" y="205"/>
                  </a:lnTo>
                  <a:lnTo>
                    <a:pt x="67" y="199"/>
                  </a:lnTo>
                  <a:lnTo>
                    <a:pt x="67" y="195"/>
                  </a:lnTo>
                  <a:lnTo>
                    <a:pt x="70" y="194"/>
                  </a:lnTo>
                  <a:lnTo>
                    <a:pt x="70" y="190"/>
                  </a:lnTo>
                  <a:lnTo>
                    <a:pt x="71" y="187"/>
                  </a:lnTo>
                  <a:lnTo>
                    <a:pt x="71" y="186"/>
                  </a:lnTo>
                  <a:lnTo>
                    <a:pt x="70" y="185"/>
                  </a:lnTo>
                  <a:lnTo>
                    <a:pt x="71" y="182"/>
                  </a:lnTo>
                  <a:lnTo>
                    <a:pt x="70" y="181"/>
                  </a:lnTo>
                  <a:lnTo>
                    <a:pt x="67" y="178"/>
                  </a:lnTo>
                  <a:lnTo>
                    <a:pt x="71" y="181"/>
                  </a:lnTo>
                  <a:lnTo>
                    <a:pt x="71" y="178"/>
                  </a:lnTo>
                  <a:lnTo>
                    <a:pt x="70" y="178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66" y="169"/>
                  </a:lnTo>
                  <a:lnTo>
                    <a:pt x="70" y="171"/>
                  </a:lnTo>
                  <a:lnTo>
                    <a:pt x="74" y="169"/>
                  </a:lnTo>
                  <a:lnTo>
                    <a:pt x="70" y="167"/>
                  </a:lnTo>
                  <a:lnTo>
                    <a:pt x="71" y="167"/>
                  </a:lnTo>
                  <a:lnTo>
                    <a:pt x="74" y="167"/>
                  </a:lnTo>
                  <a:lnTo>
                    <a:pt x="75" y="167"/>
                  </a:lnTo>
                  <a:lnTo>
                    <a:pt x="75" y="165"/>
                  </a:lnTo>
                  <a:lnTo>
                    <a:pt x="78" y="165"/>
                  </a:lnTo>
                  <a:lnTo>
                    <a:pt x="82" y="165"/>
                  </a:lnTo>
                  <a:lnTo>
                    <a:pt x="79" y="163"/>
                  </a:lnTo>
                  <a:lnTo>
                    <a:pt x="82" y="163"/>
                  </a:lnTo>
                  <a:lnTo>
                    <a:pt x="82" y="161"/>
                  </a:lnTo>
                  <a:lnTo>
                    <a:pt x="83" y="163"/>
                  </a:lnTo>
                  <a:lnTo>
                    <a:pt x="82" y="159"/>
                  </a:lnTo>
                  <a:lnTo>
                    <a:pt x="83" y="161"/>
                  </a:lnTo>
                  <a:lnTo>
                    <a:pt x="85" y="163"/>
                  </a:lnTo>
                  <a:lnTo>
                    <a:pt x="87" y="161"/>
                  </a:lnTo>
                  <a:lnTo>
                    <a:pt x="89" y="159"/>
                  </a:lnTo>
                  <a:lnTo>
                    <a:pt x="93" y="157"/>
                  </a:lnTo>
                  <a:lnTo>
                    <a:pt x="93" y="155"/>
                  </a:lnTo>
                  <a:lnTo>
                    <a:pt x="91" y="155"/>
                  </a:lnTo>
                  <a:lnTo>
                    <a:pt x="89" y="155"/>
                  </a:lnTo>
                  <a:lnTo>
                    <a:pt x="87" y="154"/>
                  </a:lnTo>
                  <a:lnTo>
                    <a:pt x="91" y="154"/>
                  </a:lnTo>
                  <a:lnTo>
                    <a:pt x="95" y="151"/>
                  </a:lnTo>
                  <a:lnTo>
                    <a:pt x="97" y="150"/>
                  </a:lnTo>
                  <a:lnTo>
                    <a:pt x="101" y="147"/>
                  </a:lnTo>
                  <a:lnTo>
                    <a:pt x="97" y="146"/>
                  </a:lnTo>
                  <a:lnTo>
                    <a:pt x="98" y="146"/>
                  </a:lnTo>
                  <a:lnTo>
                    <a:pt x="98" y="143"/>
                  </a:lnTo>
                  <a:lnTo>
                    <a:pt x="97" y="142"/>
                  </a:lnTo>
                  <a:lnTo>
                    <a:pt x="93" y="141"/>
                  </a:lnTo>
                  <a:lnTo>
                    <a:pt x="89" y="138"/>
                  </a:lnTo>
                  <a:lnTo>
                    <a:pt x="85" y="137"/>
                  </a:lnTo>
                  <a:lnTo>
                    <a:pt x="85" y="134"/>
                  </a:lnTo>
                  <a:lnTo>
                    <a:pt x="83" y="134"/>
                  </a:lnTo>
                  <a:lnTo>
                    <a:pt x="82" y="134"/>
                  </a:lnTo>
                  <a:lnTo>
                    <a:pt x="79" y="133"/>
                  </a:lnTo>
                  <a:lnTo>
                    <a:pt x="75" y="133"/>
                  </a:lnTo>
                  <a:lnTo>
                    <a:pt x="78" y="130"/>
                  </a:lnTo>
                  <a:lnTo>
                    <a:pt x="75" y="129"/>
                  </a:lnTo>
                  <a:lnTo>
                    <a:pt x="74" y="125"/>
                  </a:lnTo>
                  <a:lnTo>
                    <a:pt x="74" y="124"/>
                  </a:lnTo>
                  <a:lnTo>
                    <a:pt x="74" y="121"/>
                  </a:lnTo>
                  <a:lnTo>
                    <a:pt x="74" y="120"/>
                  </a:lnTo>
                  <a:lnTo>
                    <a:pt x="74" y="117"/>
                  </a:lnTo>
                  <a:lnTo>
                    <a:pt x="75" y="116"/>
                  </a:lnTo>
                  <a:lnTo>
                    <a:pt x="78" y="117"/>
                  </a:lnTo>
                  <a:lnTo>
                    <a:pt x="78" y="116"/>
                  </a:lnTo>
                  <a:lnTo>
                    <a:pt x="75" y="112"/>
                  </a:lnTo>
                  <a:lnTo>
                    <a:pt x="78" y="110"/>
                  </a:lnTo>
                  <a:lnTo>
                    <a:pt x="79" y="108"/>
                  </a:lnTo>
                  <a:lnTo>
                    <a:pt x="75" y="106"/>
                  </a:lnTo>
                  <a:lnTo>
                    <a:pt x="75" y="102"/>
                  </a:lnTo>
                  <a:lnTo>
                    <a:pt x="78" y="104"/>
                  </a:lnTo>
                  <a:lnTo>
                    <a:pt x="82" y="102"/>
                  </a:lnTo>
                  <a:lnTo>
                    <a:pt x="83" y="102"/>
                  </a:lnTo>
                  <a:lnTo>
                    <a:pt x="83" y="98"/>
                  </a:lnTo>
                  <a:lnTo>
                    <a:pt x="82" y="97"/>
                  </a:lnTo>
                  <a:lnTo>
                    <a:pt x="79" y="93"/>
                  </a:lnTo>
                  <a:lnTo>
                    <a:pt x="82" y="94"/>
                  </a:lnTo>
                  <a:lnTo>
                    <a:pt x="82" y="97"/>
                  </a:lnTo>
                  <a:lnTo>
                    <a:pt x="85" y="97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89" y="94"/>
                  </a:lnTo>
                  <a:lnTo>
                    <a:pt x="87" y="94"/>
                  </a:lnTo>
                  <a:lnTo>
                    <a:pt x="91" y="93"/>
                  </a:lnTo>
                  <a:lnTo>
                    <a:pt x="97" y="90"/>
                  </a:lnTo>
                  <a:lnTo>
                    <a:pt x="101" y="86"/>
                  </a:lnTo>
                  <a:lnTo>
                    <a:pt x="102" y="86"/>
                  </a:lnTo>
                  <a:lnTo>
                    <a:pt x="105" y="86"/>
                  </a:lnTo>
                  <a:lnTo>
                    <a:pt x="106" y="85"/>
                  </a:lnTo>
                  <a:lnTo>
                    <a:pt x="109" y="85"/>
                  </a:lnTo>
                  <a:lnTo>
                    <a:pt x="111" y="81"/>
                  </a:lnTo>
                  <a:lnTo>
                    <a:pt x="111" y="84"/>
                  </a:lnTo>
                  <a:lnTo>
                    <a:pt x="114" y="81"/>
                  </a:lnTo>
                  <a:lnTo>
                    <a:pt x="118" y="77"/>
                  </a:lnTo>
                  <a:lnTo>
                    <a:pt x="122" y="73"/>
                  </a:lnTo>
                  <a:lnTo>
                    <a:pt x="125" y="72"/>
                  </a:lnTo>
                  <a:lnTo>
                    <a:pt x="122" y="68"/>
                  </a:lnTo>
                  <a:lnTo>
                    <a:pt x="122" y="67"/>
                  </a:lnTo>
                  <a:lnTo>
                    <a:pt x="119" y="64"/>
                  </a:lnTo>
                  <a:lnTo>
                    <a:pt x="122" y="64"/>
                  </a:lnTo>
                  <a:lnTo>
                    <a:pt x="125" y="63"/>
                  </a:lnTo>
                  <a:lnTo>
                    <a:pt x="125" y="60"/>
                  </a:lnTo>
                  <a:lnTo>
                    <a:pt x="125" y="59"/>
                  </a:lnTo>
                  <a:lnTo>
                    <a:pt x="123" y="57"/>
                  </a:lnTo>
                  <a:lnTo>
                    <a:pt x="127" y="57"/>
                  </a:lnTo>
                  <a:lnTo>
                    <a:pt x="129" y="55"/>
                  </a:lnTo>
                  <a:lnTo>
                    <a:pt x="127" y="55"/>
                  </a:lnTo>
                  <a:lnTo>
                    <a:pt x="130" y="53"/>
                  </a:lnTo>
                  <a:lnTo>
                    <a:pt x="135" y="55"/>
                  </a:lnTo>
                  <a:lnTo>
                    <a:pt x="133" y="53"/>
                  </a:lnTo>
                  <a:lnTo>
                    <a:pt x="133" y="51"/>
                  </a:lnTo>
                  <a:lnTo>
                    <a:pt x="133" y="49"/>
                  </a:lnTo>
                  <a:lnTo>
                    <a:pt x="135" y="49"/>
                  </a:lnTo>
                  <a:lnTo>
                    <a:pt x="136" y="51"/>
                  </a:lnTo>
                  <a:lnTo>
                    <a:pt x="139" y="49"/>
                  </a:lnTo>
                  <a:lnTo>
                    <a:pt x="144" y="51"/>
                  </a:lnTo>
                  <a:lnTo>
                    <a:pt x="142" y="49"/>
                  </a:lnTo>
                  <a:lnTo>
                    <a:pt x="146" y="51"/>
                  </a:lnTo>
                  <a:lnTo>
                    <a:pt x="148" y="51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lnTo>
                    <a:pt x="154" y="49"/>
                  </a:lnTo>
                  <a:close/>
                  <a:moveTo>
                    <a:pt x="109" y="130"/>
                  </a:moveTo>
                  <a:lnTo>
                    <a:pt x="109" y="129"/>
                  </a:lnTo>
                  <a:lnTo>
                    <a:pt x="107" y="130"/>
                  </a:lnTo>
                  <a:lnTo>
                    <a:pt x="109" y="130"/>
                  </a:lnTo>
                  <a:lnTo>
                    <a:pt x="109" y="132"/>
                  </a:lnTo>
                  <a:lnTo>
                    <a:pt x="107" y="130"/>
                  </a:lnTo>
                  <a:lnTo>
                    <a:pt x="107" y="133"/>
                  </a:lnTo>
                  <a:lnTo>
                    <a:pt x="109" y="133"/>
                  </a:lnTo>
                  <a:lnTo>
                    <a:pt x="110" y="134"/>
                  </a:lnTo>
                  <a:lnTo>
                    <a:pt x="111" y="133"/>
                  </a:lnTo>
                  <a:lnTo>
                    <a:pt x="110" y="133"/>
                  </a:lnTo>
                  <a:lnTo>
                    <a:pt x="110" y="132"/>
                  </a:lnTo>
                  <a:lnTo>
                    <a:pt x="110" y="132"/>
                  </a:lnTo>
                  <a:lnTo>
                    <a:pt x="111" y="132"/>
                  </a:lnTo>
                  <a:lnTo>
                    <a:pt x="111" y="130"/>
                  </a:lnTo>
                  <a:lnTo>
                    <a:pt x="110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lnTo>
                    <a:pt x="109" y="13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6" name="Freeform 176"/>
            <p:cNvSpPr>
              <a:spLocks/>
            </p:cNvSpPr>
            <p:nvPr/>
          </p:nvSpPr>
          <p:spPr bwMode="auto">
            <a:xfrm>
              <a:off x="5626621" y="4150957"/>
              <a:ext cx="85342" cy="106730"/>
            </a:xfrm>
            <a:custGeom>
              <a:avLst/>
              <a:gdLst>
                <a:gd name="T0" fmla="*/ 0 w 10"/>
                <a:gd name="T1" fmla="*/ 0 h 12"/>
                <a:gd name="T2" fmla="*/ 0 w 10"/>
                <a:gd name="T3" fmla="*/ 2 h 12"/>
                <a:gd name="T4" fmla="*/ 0 w 10"/>
                <a:gd name="T5" fmla="*/ 4 h 12"/>
                <a:gd name="T6" fmla="*/ 0 w 10"/>
                <a:gd name="T7" fmla="*/ 6 h 12"/>
                <a:gd name="T8" fmla="*/ 0 w 10"/>
                <a:gd name="T9" fmla="*/ 8 h 12"/>
                <a:gd name="T10" fmla="*/ 0 w 10"/>
                <a:gd name="T11" fmla="*/ 10 h 12"/>
                <a:gd name="T12" fmla="*/ 8 w 10"/>
                <a:gd name="T13" fmla="*/ 12 h 12"/>
                <a:gd name="T14" fmla="*/ 10 w 10"/>
                <a:gd name="T15" fmla="*/ 8 h 12"/>
                <a:gd name="T16" fmla="*/ 10 w 10"/>
                <a:gd name="T17" fmla="*/ 6 h 12"/>
                <a:gd name="T18" fmla="*/ 8 w 10"/>
                <a:gd name="T19" fmla="*/ 4 h 12"/>
                <a:gd name="T20" fmla="*/ 4 w 10"/>
                <a:gd name="T21" fmla="*/ 2 h 12"/>
                <a:gd name="T22" fmla="*/ 4 w 10"/>
                <a:gd name="T23" fmla="*/ 0 h 12"/>
                <a:gd name="T24" fmla="*/ 2 w 10"/>
                <a:gd name="T25" fmla="*/ 0 h 12"/>
                <a:gd name="T26" fmla="*/ 0 w 10"/>
                <a:gd name="T27" fmla="*/ 0 h 12"/>
                <a:gd name="T28" fmla="*/ 0 w 10"/>
                <a:gd name="T29" fmla="*/ 0 h 12"/>
                <a:gd name="T30" fmla="*/ 0 w 10"/>
                <a:gd name="T31" fmla="*/ 0 h 12"/>
                <a:gd name="T32" fmla="*/ 0 w 10"/>
                <a:gd name="T33" fmla="*/ 0 h 12"/>
                <a:gd name="T34" fmla="*/ 0 w 10"/>
                <a:gd name="T35" fmla="*/ 0 h 12"/>
                <a:gd name="T36" fmla="*/ 0 w 10"/>
                <a:gd name="T37" fmla="*/ 0 h 12"/>
                <a:gd name="T38" fmla="*/ 0 w 10"/>
                <a:gd name="T3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2">
                  <a:moveTo>
                    <a:pt x="0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7" name="Freeform 177"/>
            <p:cNvSpPr>
              <a:spLocks noEditPoints="1"/>
            </p:cNvSpPr>
            <p:nvPr/>
          </p:nvSpPr>
          <p:spPr bwMode="auto">
            <a:xfrm>
              <a:off x="4346513" y="3999754"/>
              <a:ext cx="1723882" cy="1547614"/>
            </a:xfrm>
            <a:custGeom>
              <a:avLst/>
              <a:gdLst>
                <a:gd name="T0" fmla="*/ 189 w 202"/>
                <a:gd name="T1" fmla="*/ 154 h 174"/>
                <a:gd name="T2" fmla="*/ 190 w 202"/>
                <a:gd name="T3" fmla="*/ 162 h 174"/>
                <a:gd name="T4" fmla="*/ 195 w 202"/>
                <a:gd name="T5" fmla="*/ 174 h 174"/>
                <a:gd name="T6" fmla="*/ 199 w 202"/>
                <a:gd name="T7" fmla="*/ 143 h 174"/>
                <a:gd name="T8" fmla="*/ 178 w 202"/>
                <a:gd name="T9" fmla="*/ 36 h 174"/>
                <a:gd name="T10" fmla="*/ 168 w 202"/>
                <a:gd name="T11" fmla="*/ 35 h 174"/>
                <a:gd name="T12" fmla="*/ 158 w 202"/>
                <a:gd name="T13" fmla="*/ 29 h 174"/>
                <a:gd name="T14" fmla="*/ 137 w 202"/>
                <a:gd name="T15" fmla="*/ 19 h 174"/>
                <a:gd name="T16" fmla="*/ 128 w 202"/>
                <a:gd name="T17" fmla="*/ 19 h 174"/>
                <a:gd name="T18" fmla="*/ 121 w 202"/>
                <a:gd name="T19" fmla="*/ 13 h 174"/>
                <a:gd name="T20" fmla="*/ 108 w 202"/>
                <a:gd name="T21" fmla="*/ 5 h 174"/>
                <a:gd name="T22" fmla="*/ 103 w 202"/>
                <a:gd name="T23" fmla="*/ 0 h 174"/>
                <a:gd name="T24" fmla="*/ 93 w 202"/>
                <a:gd name="T25" fmla="*/ 16 h 174"/>
                <a:gd name="T26" fmla="*/ 72 w 202"/>
                <a:gd name="T27" fmla="*/ 25 h 174"/>
                <a:gd name="T28" fmla="*/ 71 w 202"/>
                <a:gd name="T29" fmla="*/ 31 h 174"/>
                <a:gd name="T30" fmla="*/ 51 w 202"/>
                <a:gd name="T31" fmla="*/ 29 h 174"/>
                <a:gd name="T32" fmla="*/ 41 w 202"/>
                <a:gd name="T33" fmla="*/ 23 h 174"/>
                <a:gd name="T34" fmla="*/ 45 w 202"/>
                <a:gd name="T35" fmla="*/ 39 h 174"/>
                <a:gd name="T36" fmla="*/ 40 w 202"/>
                <a:gd name="T37" fmla="*/ 43 h 174"/>
                <a:gd name="T38" fmla="*/ 31 w 202"/>
                <a:gd name="T39" fmla="*/ 44 h 174"/>
                <a:gd name="T40" fmla="*/ 15 w 202"/>
                <a:gd name="T41" fmla="*/ 43 h 174"/>
                <a:gd name="T42" fmla="*/ 2 w 202"/>
                <a:gd name="T43" fmla="*/ 48 h 174"/>
                <a:gd name="T44" fmla="*/ 7 w 202"/>
                <a:gd name="T45" fmla="*/ 52 h 174"/>
                <a:gd name="T46" fmla="*/ 14 w 202"/>
                <a:gd name="T47" fmla="*/ 57 h 174"/>
                <a:gd name="T48" fmla="*/ 23 w 202"/>
                <a:gd name="T49" fmla="*/ 61 h 174"/>
                <a:gd name="T50" fmla="*/ 28 w 202"/>
                <a:gd name="T51" fmla="*/ 63 h 174"/>
                <a:gd name="T52" fmla="*/ 35 w 202"/>
                <a:gd name="T53" fmla="*/ 67 h 174"/>
                <a:gd name="T54" fmla="*/ 37 w 202"/>
                <a:gd name="T55" fmla="*/ 78 h 174"/>
                <a:gd name="T56" fmla="*/ 49 w 202"/>
                <a:gd name="T57" fmla="*/ 90 h 174"/>
                <a:gd name="T58" fmla="*/ 53 w 202"/>
                <a:gd name="T59" fmla="*/ 100 h 174"/>
                <a:gd name="T60" fmla="*/ 48 w 202"/>
                <a:gd name="T61" fmla="*/ 114 h 174"/>
                <a:gd name="T62" fmla="*/ 40 w 202"/>
                <a:gd name="T63" fmla="*/ 136 h 174"/>
                <a:gd name="T64" fmla="*/ 44 w 202"/>
                <a:gd name="T65" fmla="*/ 143 h 174"/>
                <a:gd name="T66" fmla="*/ 59 w 202"/>
                <a:gd name="T67" fmla="*/ 147 h 174"/>
                <a:gd name="T68" fmla="*/ 72 w 202"/>
                <a:gd name="T69" fmla="*/ 149 h 174"/>
                <a:gd name="T70" fmla="*/ 81 w 202"/>
                <a:gd name="T71" fmla="*/ 149 h 174"/>
                <a:gd name="T72" fmla="*/ 93 w 202"/>
                <a:gd name="T73" fmla="*/ 154 h 174"/>
                <a:gd name="T74" fmla="*/ 103 w 202"/>
                <a:gd name="T75" fmla="*/ 154 h 174"/>
                <a:gd name="T76" fmla="*/ 108 w 202"/>
                <a:gd name="T77" fmla="*/ 143 h 174"/>
                <a:gd name="T78" fmla="*/ 121 w 202"/>
                <a:gd name="T79" fmla="*/ 133 h 174"/>
                <a:gd name="T80" fmla="*/ 136 w 202"/>
                <a:gd name="T81" fmla="*/ 136 h 174"/>
                <a:gd name="T82" fmla="*/ 137 w 202"/>
                <a:gd name="T83" fmla="*/ 137 h 174"/>
                <a:gd name="T84" fmla="*/ 150 w 202"/>
                <a:gd name="T85" fmla="*/ 141 h 174"/>
                <a:gd name="T86" fmla="*/ 168 w 202"/>
                <a:gd name="T87" fmla="*/ 133 h 174"/>
                <a:gd name="T88" fmla="*/ 176 w 202"/>
                <a:gd name="T89" fmla="*/ 124 h 174"/>
                <a:gd name="T90" fmla="*/ 165 w 202"/>
                <a:gd name="T91" fmla="*/ 120 h 174"/>
                <a:gd name="T92" fmla="*/ 162 w 202"/>
                <a:gd name="T93" fmla="*/ 109 h 174"/>
                <a:gd name="T94" fmla="*/ 165 w 202"/>
                <a:gd name="T95" fmla="*/ 97 h 174"/>
                <a:gd name="T96" fmla="*/ 164 w 202"/>
                <a:gd name="T97" fmla="*/ 84 h 174"/>
                <a:gd name="T98" fmla="*/ 156 w 202"/>
                <a:gd name="T99" fmla="*/ 84 h 174"/>
                <a:gd name="T100" fmla="*/ 154 w 202"/>
                <a:gd name="T101" fmla="*/ 78 h 174"/>
                <a:gd name="T102" fmla="*/ 165 w 202"/>
                <a:gd name="T103" fmla="*/ 65 h 174"/>
                <a:gd name="T104" fmla="*/ 173 w 202"/>
                <a:gd name="T105" fmla="*/ 63 h 174"/>
                <a:gd name="T106" fmla="*/ 176 w 202"/>
                <a:gd name="T107" fmla="*/ 53 h 174"/>
                <a:gd name="T108" fmla="*/ 178 w 202"/>
                <a:gd name="T109" fmla="*/ 36 h 174"/>
                <a:gd name="T110" fmla="*/ 178 w 202"/>
                <a:gd name="T111" fmla="*/ 3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2" h="174">
                  <a:moveTo>
                    <a:pt x="199" y="143"/>
                  </a:moveTo>
                  <a:lnTo>
                    <a:pt x="198" y="145"/>
                  </a:lnTo>
                  <a:lnTo>
                    <a:pt x="198" y="149"/>
                  </a:lnTo>
                  <a:lnTo>
                    <a:pt x="190" y="150"/>
                  </a:lnTo>
                  <a:lnTo>
                    <a:pt x="189" y="154"/>
                  </a:lnTo>
                  <a:lnTo>
                    <a:pt x="189" y="157"/>
                  </a:lnTo>
                  <a:lnTo>
                    <a:pt x="189" y="158"/>
                  </a:lnTo>
                  <a:lnTo>
                    <a:pt x="190" y="161"/>
                  </a:lnTo>
                  <a:lnTo>
                    <a:pt x="189" y="162"/>
                  </a:lnTo>
                  <a:lnTo>
                    <a:pt x="190" y="162"/>
                  </a:lnTo>
                  <a:lnTo>
                    <a:pt x="189" y="166"/>
                  </a:lnTo>
                  <a:lnTo>
                    <a:pt x="193" y="167"/>
                  </a:lnTo>
                  <a:lnTo>
                    <a:pt x="190" y="167"/>
                  </a:lnTo>
                  <a:lnTo>
                    <a:pt x="193" y="170"/>
                  </a:lnTo>
                  <a:lnTo>
                    <a:pt x="195" y="174"/>
                  </a:lnTo>
                  <a:lnTo>
                    <a:pt x="202" y="158"/>
                  </a:lnTo>
                  <a:lnTo>
                    <a:pt x="202" y="150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lnTo>
                    <a:pt x="199" y="143"/>
                  </a:lnTo>
                  <a:close/>
                  <a:moveTo>
                    <a:pt x="178" y="36"/>
                  </a:moveTo>
                  <a:lnTo>
                    <a:pt x="176" y="35"/>
                  </a:lnTo>
                  <a:lnTo>
                    <a:pt x="173" y="35"/>
                  </a:lnTo>
                  <a:lnTo>
                    <a:pt x="172" y="35"/>
                  </a:lnTo>
                  <a:lnTo>
                    <a:pt x="169" y="35"/>
                  </a:lnTo>
                  <a:lnTo>
                    <a:pt x="168" y="35"/>
                  </a:lnTo>
                  <a:lnTo>
                    <a:pt x="168" y="33"/>
                  </a:lnTo>
                  <a:lnTo>
                    <a:pt x="165" y="33"/>
                  </a:lnTo>
                  <a:lnTo>
                    <a:pt x="164" y="35"/>
                  </a:lnTo>
                  <a:lnTo>
                    <a:pt x="162" y="31"/>
                  </a:lnTo>
                  <a:lnTo>
                    <a:pt x="158" y="29"/>
                  </a:lnTo>
                  <a:lnTo>
                    <a:pt x="150" y="27"/>
                  </a:lnTo>
                  <a:lnTo>
                    <a:pt x="145" y="27"/>
                  </a:lnTo>
                  <a:lnTo>
                    <a:pt x="142" y="25"/>
                  </a:lnTo>
                  <a:lnTo>
                    <a:pt x="137" y="23"/>
                  </a:lnTo>
                  <a:lnTo>
                    <a:pt x="137" y="19"/>
                  </a:lnTo>
                  <a:lnTo>
                    <a:pt x="137" y="16"/>
                  </a:lnTo>
                  <a:lnTo>
                    <a:pt x="133" y="19"/>
                  </a:lnTo>
                  <a:lnTo>
                    <a:pt x="132" y="19"/>
                  </a:lnTo>
                  <a:lnTo>
                    <a:pt x="129" y="19"/>
                  </a:lnTo>
                  <a:lnTo>
                    <a:pt x="128" y="19"/>
                  </a:lnTo>
                  <a:lnTo>
                    <a:pt x="128" y="16"/>
                  </a:lnTo>
                  <a:lnTo>
                    <a:pt x="128" y="13"/>
                  </a:lnTo>
                  <a:lnTo>
                    <a:pt x="125" y="13"/>
                  </a:lnTo>
                  <a:lnTo>
                    <a:pt x="124" y="13"/>
                  </a:lnTo>
                  <a:lnTo>
                    <a:pt x="121" y="13"/>
                  </a:lnTo>
                  <a:lnTo>
                    <a:pt x="120" y="12"/>
                  </a:lnTo>
                  <a:lnTo>
                    <a:pt x="118" y="9"/>
                  </a:lnTo>
                  <a:lnTo>
                    <a:pt x="116" y="9"/>
                  </a:lnTo>
                  <a:lnTo>
                    <a:pt x="114" y="8"/>
                  </a:lnTo>
                  <a:lnTo>
                    <a:pt x="108" y="5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3" y="4"/>
                  </a:lnTo>
                  <a:lnTo>
                    <a:pt x="92" y="9"/>
                  </a:lnTo>
                  <a:lnTo>
                    <a:pt x="92" y="13"/>
                  </a:lnTo>
                  <a:lnTo>
                    <a:pt x="93" y="16"/>
                  </a:lnTo>
                  <a:lnTo>
                    <a:pt x="92" y="16"/>
                  </a:lnTo>
                  <a:lnTo>
                    <a:pt x="89" y="17"/>
                  </a:lnTo>
                  <a:lnTo>
                    <a:pt x="85" y="19"/>
                  </a:lnTo>
                  <a:lnTo>
                    <a:pt x="76" y="23"/>
                  </a:lnTo>
                  <a:lnTo>
                    <a:pt x="72" y="25"/>
                  </a:lnTo>
                  <a:lnTo>
                    <a:pt x="71" y="27"/>
                  </a:lnTo>
                  <a:lnTo>
                    <a:pt x="71" y="29"/>
                  </a:lnTo>
                  <a:lnTo>
                    <a:pt x="75" y="29"/>
                  </a:lnTo>
                  <a:lnTo>
                    <a:pt x="76" y="29"/>
                  </a:lnTo>
                  <a:lnTo>
                    <a:pt x="71" y="31"/>
                  </a:lnTo>
                  <a:lnTo>
                    <a:pt x="67" y="31"/>
                  </a:lnTo>
                  <a:lnTo>
                    <a:pt x="63" y="31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51" y="29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48" y="25"/>
                  </a:lnTo>
                  <a:lnTo>
                    <a:pt x="45" y="25"/>
                  </a:lnTo>
                  <a:lnTo>
                    <a:pt x="41" y="23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5" y="31"/>
                  </a:lnTo>
                  <a:lnTo>
                    <a:pt x="48" y="33"/>
                  </a:lnTo>
                  <a:lnTo>
                    <a:pt x="45" y="39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44" y="44"/>
                  </a:lnTo>
                  <a:lnTo>
                    <a:pt x="41" y="43"/>
                  </a:lnTo>
                  <a:lnTo>
                    <a:pt x="40" y="43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6" y="43"/>
                  </a:lnTo>
                  <a:lnTo>
                    <a:pt x="35" y="43"/>
                  </a:lnTo>
                  <a:lnTo>
                    <a:pt x="31" y="44"/>
                  </a:lnTo>
                  <a:lnTo>
                    <a:pt x="27" y="43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19" y="40"/>
                  </a:lnTo>
                  <a:lnTo>
                    <a:pt x="15" y="43"/>
                  </a:lnTo>
                  <a:lnTo>
                    <a:pt x="6" y="43"/>
                  </a:lnTo>
                  <a:lnTo>
                    <a:pt x="2" y="44"/>
                  </a:lnTo>
                  <a:lnTo>
                    <a:pt x="2" y="47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7" y="49"/>
                  </a:lnTo>
                  <a:lnTo>
                    <a:pt x="6" y="49"/>
                  </a:lnTo>
                  <a:lnTo>
                    <a:pt x="7" y="52"/>
                  </a:lnTo>
                  <a:lnTo>
                    <a:pt x="2" y="53"/>
                  </a:lnTo>
                  <a:lnTo>
                    <a:pt x="4" y="56"/>
                  </a:lnTo>
                  <a:lnTo>
                    <a:pt x="7" y="57"/>
                  </a:lnTo>
                  <a:lnTo>
                    <a:pt x="11" y="57"/>
                  </a:lnTo>
                  <a:lnTo>
                    <a:pt x="14" y="57"/>
                  </a:lnTo>
                  <a:lnTo>
                    <a:pt x="18" y="60"/>
                  </a:lnTo>
                  <a:lnTo>
                    <a:pt x="20" y="57"/>
                  </a:lnTo>
                  <a:lnTo>
                    <a:pt x="20" y="60"/>
                  </a:lnTo>
                  <a:lnTo>
                    <a:pt x="23" y="60"/>
                  </a:lnTo>
                  <a:lnTo>
                    <a:pt x="23" y="61"/>
                  </a:lnTo>
                  <a:lnTo>
                    <a:pt x="23" y="63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7" y="63"/>
                  </a:lnTo>
                  <a:lnTo>
                    <a:pt x="28" y="63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5"/>
                  </a:lnTo>
                  <a:lnTo>
                    <a:pt x="32" y="67"/>
                  </a:lnTo>
                  <a:lnTo>
                    <a:pt x="35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7" y="70"/>
                  </a:lnTo>
                  <a:lnTo>
                    <a:pt x="36" y="74"/>
                  </a:lnTo>
                  <a:lnTo>
                    <a:pt x="37" y="78"/>
                  </a:lnTo>
                  <a:lnTo>
                    <a:pt x="40" y="80"/>
                  </a:lnTo>
                  <a:lnTo>
                    <a:pt x="45" y="84"/>
                  </a:lnTo>
                  <a:lnTo>
                    <a:pt x="48" y="84"/>
                  </a:lnTo>
                  <a:lnTo>
                    <a:pt x="49" y="84"/>
                  </a:lnTo>
                  <a:lnTo>
                    <a:pt x="49" y="90"/>
                  </a:lnTo>
                  <a:lnTo>
                    <a:pt x="49" y="93"/>
                  </a:lnTo>
                  <a:lnTo>
                    <a:pt x="48" y="93"/>
                  </a:lnTo>
                  <a:lnTo>
                    <a:pt x="48" y="96"/>
                  </a:lnTo>
                  <a:lnTo>
                    <a:pt x="51" y="97"/>
                  </a:lnTo>
                  <a:lnTo>
                    <a:pt x="53" y="100"/>
                  </a:lnTo>
                  <a:lnTo>
                    <a:pt x="49" y="97"/>
                  </a:lnTo>
                  <a:lnTo>
                    <a:pt x="48" y="106"/>
                  </a:lnTo>
                  <a:lnTo>
                    <a:pt x="48" y="113"/>
                  </a:lnTo>
                  <a:lnTo>
                    <a:pt x="49" y="113"/>
                  </a:lnTo>
                  <a:lnTo>
                    <a:pt x="48" y="114"/>
                  </a:lnTo>
                  <a:lnTo>
                    <a:pt x="45" y="118"/>
                  </a:lnTo>
                  <a:lnTo>
                    <a:pt x="45" y="120"/>
                  </a:lnTo>
                  <a:lnTo>
                    <a:pt x="44" y="130"/>
                  </a:lnTo>
                  <a:lnTo>
                    <a:pt x="41" y="133"/>
                  </a:lnTo>
                  <a:lnTo>
                    <a:pt x="40" y="136"/>
                  </a:lnTo>
                  <a:lnTo>
                    <a:pt x="37" y="137"/>
                  </a:lnTo>
                  <a:lnTo>
                    <a:pt x="40" y="137"/>
                  </a:lnTo>
                  <a:lnTo>
                    <a:pt x="44" y="140"/>
                  </a:lnTo>
                  <a:lnTo>
                    <a:pt x="41" y="141"/>
                  </a:lnTo>
                  <a:lnTo>
                    <a:pt x="44" y="143"/>
                  </a:lnTo>
                  <a:lnTo>
                    <a:pt x="45" y="143"/>
                  </a:lnTo>
                  <a:lnTo>
                    <a:pt x="48" y="143"/>
                  </a:lnTo>
                  <a:lnTo>
                    <a:pt x="51" y="145"/>
                  </a:lnTo>
                  <a:lnTo>
                    <a:pt x="57" y="147"/>
                  </a:lnTo>
                  <a:lnTo>
                    <a:pt x="59" y="147"/>
                  </a:lnTo>
                  <a:lnTo>
                    <a:pt x="61" y="149"/>
                  </a:lnTo>
                  <a:lnTo>
                    <a:pt x="63" y="149"/>
                  </a:lnTo>
                  <a:lnTo>
                    <a:pt x="64" y="149"/>
                  </a:lnTo>
                  <a:lnTo>
                    <a:pt x="67" y="149"/>
                  </a:lnTo>
                  <a:lnTo>
                    <a:pt x="72" y="149"/>
                  </a:lnTo>
                  <a:lnTo>
                    <a:pt x="72" y="147"/>
                  </a:lnTo>
                  <a:lnTo>
                    <a:pt x="75" y="147"/>
                  </a:lnTo>
                  <a:lnTo>
                    <a:pt x="76" y="147"/>
                  </a:lnTo>
                  <a:lnTo>
                    <a:pt x="80" y="149"/>
                  </a:lnTo>
                  <a:lnTo>
                    <a:pt x="81" y="149"/>
                  </a:lnTo>
                  <a:lnTo>
                    <a:pt x="84" y="149"/>
                  </a:lnTo>
                  <a:lnTo>
                    <a:pt x="84" y="150"/>
                  </a:lnTo>
                  <a:lnTo>
                    <a:pt x="84" y="153"/>
                  </a:lnTo>
                  <a:lnTo>
                    <a:pt x="88" y="153"/>
                  </a:lnTo>
                  <a:lnTo>
                    <a:pt x="93" y="154"/>
                  </a:lnTo>
                  <a:lnTo>
                    <a:pt x="95" y="154"/>
                  </a:lnTo>
                  <a:lnTo>
                    <a:pt x="97" y="154"/>
                  </a:lnTo>
                  <a:lnTo>
                    <a:pt x="99" y="154"/>
                  </a:lnTo>
                  <a:lnTo>
                    <a:pt x="101" y="154"/>
                  </a:lnTo>
                  <a:lnTo>
                    <a:pt x="103" y="154"/>
                  </a:lnTo>
                  <a:lnTo>
                    <a:pt x="105" y="153"/>
                  </a:lnTo>
                  <a:lnTo>
                    <a:pt x="108" y="153"/>
                  </a:lnTo>
                  <a:lnTo>
                    <a:pt x="110" y="154"/>
                  </a:lnTo>
                  <a:lnTo>
                    <a:pt x="106" y="145"/>
                  </a:lnTo>
                  <a:lnTo>
                    <a:pt x="108" y="143"/>
                  </a:lnTo>
                  <a:lnTo>
                    <a:pt x="108" y="141"/>
                  </a:lnTo>
                  <a:lnTo>
                    <a:pt x="110" y="140"/>
                  </a:lnTo>
                  <a:lnTo>
                    <a:pt x="114" y="137"/>
                  </a:lnTo>
                  <a:lnTo>
                    <a:pt x="118" y="136"/>
                  </a:lnTo>
                  <a:lnTo>
                    <a:pt x="121" y="133"/>
                  </a:lnTo>
                  <a:lnTo>
                    <a:pt x="128" y="136"/>
                  </a:lnTo>
                  <a:lnTo>
                    <a:pt x="132" y="136"/>
                  </a:lnTo>
                  <a:lnTo>
                    <a:pt x="132" y="133"/>
                  </a:lnTo>
                  <a:lnTo>
                    <a:pt x="133" y="136"/>
                  </a:lnTo>
                  <a:lnTo>
                    <a:pt x="136" y="136"/>
                  </a:lnTo>
                  <a:lnTo>
                    <a:pt x="137" y="136"/>
                  </a:lnTo>
                  <a:lnTo>
                    <a:pt x="137" y="133"/>
                  </a:lnTo>
                  <a:lnTo>
                    <a:pt x="138" y="136"/>
                  </a:lnTo>
                  <a:lnTo>
                    <a:pt x="137" y="136"/>
                  </a:lnTo>
                  <a:lnTo>
                    <a:pt x="137" y="137"/>
                  </a:lnTo>
                  <a:lnTo>
                    <a:pt x="138" y="137"/>
                  </a:lnTo>
                  <a:lnTo>
                    <a:pt x="141" y="137"/>
                  </a:lnTo>
                  <a:lnTo>
                    <a:pt x="141" y="140"/>
                  </a:lnTo>
                  <a:lnTo>
                    <a:pt x="145" y="141"/>
                  </a:lnTo>
                  <a:lnTo>
                    <a:pt x="150" y="141"/>
                  </a:lnTo>
                  <a:lnTo>
                    <a:pt x="152" y="141"/>
                  </a:lnTo>
                  <a:lnTo>
                    <a:pt x="154" y="141"/>
                  </a:lnTo>
                  <a:lnTo>
                    <a:pt x="160" y="140"/>
                  </a:lnTo>
                  <a:lnTo>
                    <a:pt x="160" y="137"/>
                  </a:lnTo>
                  <a:lnTo>
                    <a:pt x="168" y="133"/>
                  </a:lnTo>
                  <a:lnTo>
                    <a:pt x="172" y="130"/>
                  </a:lnTo>
                  <a:lnTo>
                    <a:pt x="172" y="129"/>
                  </a:lnTo>
                  <a:lnTo>
                    <a:pt x="173" y="128"/>
                  </a:lnTo>
                  <a:lnTo>
                    <a:pt x="173" y="126"/>
                  </a:lnTo>
                  <a:lnTo>
                    <a:pt x="176" y="124"/>
                  </a:lnTo>
                  <a:lnTo>
                    <a:pt x="176" y="122"/>
                  </a:lnTo>
                  <a:lnTo>
                    <a:pt x="173" y="122"/>
                  </a:lnTo>
                  <a:lnTo>
                    <a:pt x="169" y="122"/>
                  </a:lnTo>
                  <a:lnTo>
                    <a:pt x="168" y="122"/>
                  </a:lnTo>
                  <a:lnTo>
                    <a:pt x="165" y="120"/>
                  </a:lnTo>
                  <a:lnTo>
                    <a:pt x="164" y="118"/>
                  </a:lnTo>
                  <a:lnTo>
                    <a:pt x="165" y="114"/>
                  </a:lnTo>
                  <a:lnTo>
                    <a:pt x="165" y="113"/>
                  </a:lnTo>
                  <a:lnTo>
                    <a:pt x="165" y="110"/>
                  </a:lnTo>
                  <a:lnTo>
                    <a:pt x="162" y="109"/>
                  </a:lnTo>
                  <a:lnTo>
                    <a:pt x="160" y="106"/>
                  </a:lnTo>
                  <a:lnTo>
                    <a:pt x="164" y="105"/>
                  </a:lnTo>
                  <a:lnTo>
                    <a:pt x="168" y="101"/>
                  </a:lnTo>
                  <a:lnTo>
                    <a:pt x="168" y="100"/>
                  </a:lnTo>
                  <a:lnTo>
                    <a:pt x="165" y="97"/>
                  </a:lnTo>
                  <a:lnTo>
                    <a:pt x="164" y="93"/>
                  </a:lnTo>
                  <a:lnTo>
                    <a:pt x="165" y="92"/>
                  </a:lnTo>
                  <a:lnTo>
                    <a:pt x="165" y="90"/>
                  </a:lnTo>
                  <a:lnTo>
                    <a:pt x="164" y="88"/>
                  </a:lnTo>
                  <a:lnTo>
                    <a:pt x="164" y="84"/>
                  </a:lnTo>
                  <a:lnTo>
                    <a:pt x="162" y="82"/>
                  </a:lnTo>
                  <a:lnTo>
                    <a:pt x="160" y="82"/>
                  </a:lnTo>
                  <a:lnTo>
                    <a:pt x="158" y="82"/>
                  </a:lnTo>
                  <a:lnTo>
                    <a:pt x="156" y="82"/>
                  </a:lnTo>
                  <a:lnTo>
                    <a:pt x="156" y="84"/>
                  </a:lnTo>
                  <a:lnTo>
                    <a:pt x="154" y="86"/>
                  </a:lnTo>
                  <a:lnTo>
                    <a:pt x="150" y="88"/>
                  </a:lnTo>
                  <a:lnTo>
                    <a:pt x="152" y="84"/>
                  </a:lnTo>
                  <a:lnTo>
                    <a:pt x="152" y="80"/>
                  </a:lnTo>
                  <a:lnTo>
                    <a:pt x="154" y="78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0"/>
                  </a:lnTo>
                  <a:lnTo>
                    <a:pt x="168" y="65"/>
                  </a:lnTo>
                  <a:lnTo>
                    <a:pt x="165" y="65"/>
                  </a:lnTo>
                  <a:lnTo>
                    <a:pt x="165" y="63"/>
                  </a:lnTo>
                  <a:lnTo>
                    <a:pt x="168" y="63"/>
                  </a:lnTo>
                  <a:lnTo>
                    <a:pt x="169" y="65"/>
                  </a:lnTo>
                  <a:lnTo>
                    <a:pt x="172" y="63"/>
                  </a:lnTo>
                  <a:lnTo>
                    <a:pt x="173" y="63"/>
                  </a:lnTo>
                  <a:lnTo>
                    <a:pt x="176" y="61"/>
                  </a:lnTo>
                  <a:lnTo>
                    <a:pt x="173" y="61"/>
                  </a:lnTo>
                  <a:lnTo>
                    <a:pt x="173" y="60"/>
                  </a:lnTo>
                  <a:lnTo>
                    <a:pt x="173" y="57"/>
                  </a:lnTo>
                  <a:lnTo>
                    <a:pt x="176" y="53"/>
                  </a:lnTo>
                  <a:lnTo>
                    <a:pt x="177" y="48"/>
                  </a:lnTo>
                  <a:lnTo>
                    <a:pt x="178" y="43"/>
                  </a:lnTo>
                  <a:lnTo>
                    <a:pt x="185" y="36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lnTo>
                    <a:pt x="178" y="36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8" name="Freeform 178"/>
            <p:cNvSpPr>
              <a:spLocks noEditPoints="1"/>
            </p:cNvSpPr>
            <p:nvPr/>
          </p:nvSpPr>
          <p:spPr bwMode="auto">
            <a:xfrm>
              <a:off x="5643695" y="3412732"/>
              <a:ext cx="1083830" cy="1182952"/>
            </a:xfrm>
            <a:custGeom>
              <a:avLst/>
              <a:gdLst>
                <a:gd name="T0" fmla="*/ 94 w 96"/>
                <a:gd name="T1" fmla="*/ 44 h 100"/>
                <a:gd name="T2" fmla="*/ 91 w 96"/>
                <a:gd name="T3" fmla="*/ 40 h 100"/>
                <a:gd name="T4" fmla="*/ 91 w 96"/>
                <a:gd name="T5" fmla="*/ 33 h 100"/>
                <a:gd name="T6" fmla="*/ 86 w 96"/>
                <a:gd name="T7" fmla="*/ 27 h 100"/>
                <a:gd name="T8" fmla="*/ 88 w 96"/>
                <a:gd name="T9" fmla="*/ 20 h 100"/>
                <a:gd name="T10" fmla="*/ 82 w 96"/>
                <a:gd name="T11" fmla="*/ 13 h 100"/>
                <a:gd name="T12" fmla="*/ 78 w 96"/>
                <a:gd name="T13" fmla="*/ 11 h 100"/>
                <a:gd name="T14" fmla="*/ 69 w 96"/>
                <a:gd name="T15" fmla="*/ 6 h 100"/>
                <a:gd name="T16" fmla="*/ 63 w 96"/>
                <a:gd name="T17" fmla="*/ 10 h 100"/>
                <a:gd name="T18" fmla="*/ 58 w 96"/>
                <a:gd name="T19" fmla="*/ 13 h 100"/>
                <a:gd name="T20" fmla="*/ 51 w 96"/>
                <a:gd name="T21" fmla="*/ 11 h 100"/>
                <a:gd name="T22" fmla="*/ 49 w 96"/>
                <a:gd name="T23" fmla="*/ 7 h 100"/>
                <a:gd name="T24" fmla="*/ 42 w 96"/>
                <a:gd name="T25" fmla="*/ 6 h 100"/>
                <a:gd name="T26" fmla="*/ 35 w 96"/>
                <a:gd name="T27" fmla="*/ 1 h 100"/>
                <a:gd name="T28" fmla="*/ 32 w 96"/>
                <a:gd name="T29" fmla="*/ 4 h 100"/>
                <a:gd name="T30" fmla="*/ 31 w 96"/>
                <a:gd name="T31" fmla="*/ 9 h 100"/>
                <a:gd name="T32" fmla="*/ 32 w 96"/>
                <a:gd name="T33" fmla="*/ 13 h 100"/>
                <a:gd name="T34" fmla="*/ 31 w 96"/>
                <a:gd name="T35" fmla="*/ 14 h 100"/>
                <a:gd name="T36" fmla="*/ 28 w 96"/>
                <a:gd name="T37" fmla="*/ 19 h 100"/>
                <a:gd name="T38" fmla="*/ 23 w 96"/>
                <a:gd name="T39" fmla="*/ 19 h 100"/>
                <a:gd name="T40" fmla="*/ 13 w 96"/>
                <a:gd name="T41" fmla="*/ 17 h 100"/>
                <a:gd name="T42" fmla="*/ 13 w 96"/>
                <a:gd name="T43" fmla="*/ 24 h 100"/>
                <a:gd name="T44" fmla="*/ 12 w 96"/>
                <a:gd name="T45" fmla="*/ 30 h 100"/>
                <a:gd name="T46" fmla="*/ 12 w 96"/>
                <a:gd name="T47" fmla="*/ 33 h 100"/>
                <a:gd name="T48" fmla="*/ 9 w 96"/>
                <a:gd name="T49" fmla="*/ 39 h 100"/>
                <a:gd name="T50" fmla="*/ 0 w 96"/>
                <a:gd name="T51" fmla="*/ 40 h 100"/>
                <a:gd name="T52" fmla="*/ 3 w 96"/>
                <a:gd name="T53" fmla="*/ 47 h 100"/>
                <a:gd name="T54" fmla="*/ 2 w 96"/>
                <a:gd name="T55" fmla="*/ 53 h 100"/>
                <a:gd name="T56" fmla="*/ 5 w 96"/>
                <a:gd name="T57" fmla="*/ 59 h 100"/>
                <a:gd name="T58" fmla="*/ 2 w 96"/>
                <a:gd name="T59" fmla="*/ 63 h 100"/>
                <a:gd name="T60" fmla="*/ 6 w 96"/>
                <a:gd name="T61" fmla="*/ 69 h 100"/>
                <a:gd name="T62" fmla="*/ 10 w 96"/>
                <a:gd name="T63" fmla="*/ 75 h 100"/>
                <a:gd name="T64" fmla="*/ 15 w 96"/>
                <a:gd name="T65" fmla="*/ 76 h 100"/>
                <a:gd name="T66" fmla="*/ 23 w 96"/>
                <a:gd name="T67" fmla="*/ 77 h 100"/>
                <a:gd name="T68" fmla="*/ 18 w 96"/>
                <a:gd name="T69" fmla="*/ 90 h 100"/>
                <a:gd name="T70" fmla="*/ 18 w 96"/>
                <a:gd name="T71" fmla="*/ 96 h 100"/>
                <a:gd name="T72" fmla="*/ 27 w 96"/>
                <a:gd name="T73" fmla="*/ 95 h 100"/>
                <a:gd name="T74" fmla="*/ 33 w 96"/>
                <a:gd name="T75" fmla="*/ 95 h 100"/>
                <a:gd name="T76" fmla="*/ 42 w 96"/>
                <a:gd name="T77" fmla="*/ 97 h 100"/>
                <a:gd name="T78" fmla="*/ 46 w 96"/>
                <a:gd name="T79" fmla="*/ 99 h 100"/>
                <a:gd name="T80" fmla="*/ 53 w 96"/>
                <a:gd name="T81" fmla="*/ 97 h 100"/>
                <a:gd name="T82" fmla="*/ 59 w 96"/>
                <a:gd name="T83" fmla="*/ 97 h 100"/>
                <a:gd name="T84" fmla="*/ 69 w 96"/>
                <a:gd name="T85" fmla="*/ 96 h 100"/>
                <a:gd name="T86" fmla="*/ 72 w 96"/>
                <a:gd name="T87" fmla="*/ 96 h 100"/>
                <a:gd name="T88" fmla="*/ 75 w 96"/>
                <a:gd name="T89" fmla="*/ 95 h 100"/>
                <a:gd name="T90" fmla="*/ 73 w 96"/>
                <a:gd name="T91" fmla="*/ 90 h 100"/>
                <a:gd name="T92" fmla="*/ 79 w 96"/>
                <a:gd name="T93" fmla="*/ 85 h 100"/>
                <a:gd name="T94" fmla="*/ 82 w 96"/>
                <a:gd name="T95" fmla="*/ 83 h 100"/>
                <a:gd name="T96" fmla="*/ 74 w 96"/>
                <a:gd name="T97" fmla="*/ 73 h 100"/>
                <a:gd name="T98" fmla="*/ 68 w 96"/>
                <a:gd name="T99" fmla="*/ 63 h 100"/>
                <a:gd name="T100" fmla="*/ 68 w 96"/>
                <a:gd name="T101" fmla="*/ 60 h 100"/>
                <a:gd name="T102" fmla="*/ 82 w 96"/>
                <a:gd name="T103" fmla="*/ 54 h 100"/>
                <a:gd name="T104" fmla="*/ 89 w 96"/>
                <a:gd name="T105" fmla="*/ 50 h 100"/>
                <a:gd name="T106" fmla="*/ 94 w 96"/>
                <a:gd name="T107" fmla="*/ 53 h 100"/>
                <a:gd name="T108" fmla="*/ 66 w 96"/>
                <a:gd name="T109" fmla="*/ 9 h 100"/>
                <a:gd name="T110" fmla="*/ 78 w 96"/>
                <a:gd name="T111" fmla="*/ 7 h 100"/>
                <a:gd name="T112" fmla="*/ 80 w 96"/>
                <a:gd name="T113" fmla="*/ 4 h 100"/>
                <a:gd name="T114" fmla="*/ 78 w 96"/>
                <a:gd name="T115" fmla="*/ 1 h 100"/>
                <a:gd name="T116" fmla="*/ 78 w 96"/>
                <a:gd name="T117" fmla="*/ 3 h 100"/>
                <a:gd name="T118" fmla="*/ 76 w 96"/>
                <a:gd name="T119" fmla="*/ 5 h 100"/>
                <a:gd name="T120" fmla="*/ 78 w 96"/>
                <a:gd name="T121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100">
                  <a:moveTo>
                    <a:pt x="95" y="51"/>
                  </a:moveTo>
                  <a:cubicBezTo>
                    <a:pt x="95" y="49"/>
                    <a:pt x="95" y="49"/>
                    <a:pt x="95" y="49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94" y="44"/>
                    <a:pt x="94" y="44"/>
                    <a:pt x="94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2"/>
                    <a:pt x="91" y="42"/>
                    <a:pt x="91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6" y="96"/>
                    <a:pt x="36" y="96"/>
                    <a:pt x="36" y="96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2" y="95"/>
                    <a:pt x="72" y="95"/>
                    <a:pt x="72" y="95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75" y="96"/>
                    <a:pt x="75" y="96"/>
                    <a:pt x="75" y="96"/>
                  </a:cubicBezTo>
                  <a:cubicBezTo>
                    <a:pt x="75" y="95"/>
                    <a:pt x="75" y="95"/>
                    <a:pt x="75" y="95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4" y="82"/>
                    <a:pt x="84" y="82"/>
                    <a:pt x="84" y="82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6" y="52"/>
                    <a:pt x="96" y="52"/>
                  </a:cubicBezTo>
                  <a:lnTo>
                    <a:pt x="95" y="51"/>
                  </a:lnTo>
                  <a:close/>
                  <a:moveTo>
                    <a:pt x="66" y="9"/>
                  </a:moveTo>
                  <a:cubicBezTo>
                    <a:pt x="68" y="7"/>
                    <a:pt x="68" y="7"/>
                    <a:pt x="68" y="7"/>
                  </a:cubicBezTo>
                  <a:cubicBezTo>
                    <a:pt x="69" y="7"/>
                    <a:pt x="69" y="7"/>
                    <a:pt x="69" y="7"/>
                  </a:cubicBezTo>
                  <a:lnTo>
                    <a:pt x="66" y="9"/>
                  </a:lnTo>
                  <a:close/>
                  <a:moveTo>
                    <a:pt x="78" y="7"/>
                  </a:moveTo>
                  <a:cubicBezTo>
                    <a:pt x="79" y="7"/>
                    <a:pt x="79" y="7"/>
                    <a:pt x="79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6" y="1"/>
                    <a:pt x="76" y="1"/>
                    <a:pt x="76" y="1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7"/>
                    <a:pt x="78" y="7"/>
                  </a:cubicBezTo>
                  <a:close/>
                </a:path>
              </a:pathLst>
            </a:custGeom>
            <a:solidFill>
              <a:srgbClr val="7030A0"/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9" name="Freeform 179"/>
            <p:cNvSpPr>
              <a:spLocks/>
            </p:cNvSpPr>
            <p:nvPr/>
          </p:nvSpPr>
          <p:spPr bwMode="auto">
            <a:xfrm>
              <a:off x="5242588" y="3928600"/>
              <a:ext cx="452309" cy="311303"/>
            </a:xfrm>
            <a:custGeom>
              <a:avLst/>
              <a:gdLst>
                <a:gd name="T0" fmla="*/ 1 w 40"/>
                <a:gd name="T1" fmla="*/ 8 h 26"/>
                <a:gd name="T2" fmla="*/ 1 w 40"/>
                <a:gd name="T3" fmla="*/ 9 h 26"/>
                <a:gd name="T4" fmla="*/ 2 w 40"/>
                <a:gd name="T5" fmla="*/ 10 h 26"/>
                <a:gd name="T6" fmla="*/ 7 w 40"/>
                <a:gd name="T7" fmla="*/ 12 h 26"/>
                <a:gd name="T8" fmla="*/ 8 w 40"/>
                <a:gd name="T9" fmla="*/ 13 h 26"/>
                <a:gd name="T10" fmla="*/ 10 w 40"/>
                <a:gd name="T11" fmla="*/ 13 h 26"/>
                <a:gd name="T12" fmla="*/ 11 w 40"/>
                <a:gd name="T13" fmla="*/ 15 h 26"/>
                <a:gd name="T14" fmla="*/ 12 w 40"/>
                <a:gd name="T15" fmla="*/ 16 h 26"/>
                <a:gd name="T16" fmla="*/ 14 w 40"/>
                <a:gd name="T17" fmla="*/ 16 h 26"/>
                <a:gd name="T18" fmla="*/ 15 w 40"/>
                <a:gd name="T19" fmla="*/ 16 h 26"/>
                <a:gd name="T20" fmla="*/ 17 w 40"/>
                <a:gd name="T21" fmla="*/ 16 h 26"/>
                <a:gd name="T22" fmla="*/ 17 w 40"/>
                <a:gd name="T23" fmla="*/ 18 h 26"/>
                <a:gd name="T24" fmla="*/ 17 w 40"/>
                <a:gd name="T25" fmla="*/ 20 h 26"/>
                <a:gd name="T26" fmla="*/ 18 w 40"/>
                <a:gd name="T27" fmla="*/ 20 h 26"/>
                <a:gd name="T28" fmla="*/ 20 w 40"/>
                <a:gd name="T29" fmla="*/ 20 h 26"/>
                <a:gd name="T30" fmla="*/ 21 w 40"/>
                <a:gd name="T31" fmla="*/ 20 h 26"/>
                <a:gd name="T32" fmla="*/ 24 w 40"/>
                <a:gd name="T33" fmla="*/ 18 h 26"/>
                <a:gd name="T34" fmla="*/ 24 w 40"/>
                <a:gd name="T35" fmla="*/ 20 h 26"/>
                <a:gd name="T36" fmla="*/ 24 w 40"/>
                <a:gd name="T37" fmla="*/ 23 h 26"/>
                <a:gd name="T38" fmla="*/ 28 w 40"/>
                <a:gd name="T39" fmla="*/ 25 h 26"/>
                <a:gd name="T40" fmla="*/ 30 w 40"/>
                <a:gd name="T41" fmla="*/ 26 h 26"/>
                <a:gd name="T42" fmla="*/ 34 w 40"/>
                <a:gd name="T43" fmla="*/ 26 h 26"/>
                <a:gd name="T44" fmla="*/ 34 w 40"/>
                <a:gd name="T45" fmla="*/ 25 h 26"/>
                <a:gd name="T46" fmla="*/ 34 w 40"/>
                <a:gd name="T47" fmla="*/ 23 h 26"/>
                <a:gd name="T48" fmla="*/ 34 w 40"/>
                <a:gd name="T49" fmla="*/ 22 h 26"/>
                <a:gd name="T50" fmla="*/ 34 w 40"/>
                <a:gd name="T51" fmla="*/ 20 h 26"/>
                <a:gd name="T52" fmla="*/ 34 w 40"/>
                <a:gd name="T53" fmla="*/ 19 h 26"/>
                <a:gd name="T54" fmla="*/ 35 w 40"/>
                <a:gd name="T55" fmla="*/ 19 h 26"/>
                <a:gd name="T56" fmla="*/ 37 w 40"/>
                <a:gd name="T57" fmla="*/ 19 h 26"/>
                <a:gd name="T58" fmla="*/ 37 w 40"/>
                <a:gd name="T59" fmla="*/ 18 h 26"/>
                <a:gd name="T60" fmla="*/ 38 w 40"/>
                <a:gd name="T61" fmla="*/ 18 h 26"/>
                <a:gd name="T62" fmla="*/ 40 w 40"/>
                <a:gd name="T63" fmla="*/ 16 h 26"/>
                <a:gd name="T64" fmla="*/ 40 w 40"/>
                <a:gd name="T65" fmla="*/ 15 h 26"/>
                <a:gd name="T66" fmla="*/ 38 w 40"/>
                <a:gd name="T67" fmla="*/ 13 h 26"/>
                <a:gd name="T68" fmla="*/ 38 w 40"/>
                <a:gd name="T69" fmla="*/ 12 h 26"/>
                <a:gd name="T70" fmla="*/ 37 w 40"/>
                <a:gd name="T71" fmla="*/ 10 h 26"/>
                <a:gd name="T72" fmla="*/ 35 w 40"/>
                <a:gd name="T73" fmla="*/ 10 h 26"/>
                <a:gd name="T74" fmla="*/ 34 w 40"/>
                <a:gd name="T75" fmla="*/ 10 h 26"/>
                <a:gd name="T76" fmla="*/ 33 w 40"/>
                <a:gd name="T77" fmla="*/ 9 h 26"/>
                <a:gd name="T78" fmla="*/ 33 w 40"/>
                <a:gd name="T79" fmla="*/ 8 h 26"/>
                <a:gd name="T80" fmla="*/ 34 w 40"/>
                <a:gd name="T81" fmla="*/ 6 h 26"/>
                <a:gd name="T82" fmla="*/ 33 w 40"/>
                <a:gd name="T83" fmla="*/ 4 h 26"/>
                <a:gd name="T84" fmla="*/ 30 w 40"/>
                <a:gd name="T85" fmla="*/ 3 h 26"/>
                <a:gd name="T86" fmla="*/ 28 w 40"/>
                <a:gd name="T87" fmla="*/ 3 h 26"/>
                <a:gd name="T88" fmla="*/ 27 w 40"/>
                <a:gd name="T89" fmla="*/ 0 h 26"/>
                <a:gd name="T90" fmla="*/ 25 w 40"/>
                <a:gd name="T91" fmla="*/ 2 h 26"/>
                <a:gd name="T92" fmla="*/ 23 w 40"/>
                <a:gd name="T93" fmla="*/ 0 h 26"/>
                <a:gd name="T94" fmla="*/ 23 w 40"/>
                <a:gd name="T95" fmla="*/ 2 h 26"/>
                <a:gd name="T96" fmla="*/ 20 w 40"/>
                <a:gd name="T97" fmla="*/ 0 h 26"/>
                <a:gd name="T98" fmla="*/ 20 w 40"/>
                <a:gd name="T99" fmla="*/ 2 h 26"/>
                <a:gd name="T100" fmla="*/ 19 w 40"/>
                <a:gd name="T101" fmla="*/ 2 h 26"/>
                <a:gd name="T102" fmla="*/ 18 w 40"/>
                <a:gd name="T103" fmla="*/ 2 h 26"/>
                <a:gd name="T104" fmla="*/ 18 w 40"/>
                <a:gd name="T105" fmla="*/ 3 h 26"/>
                <a:gd name="T106" fmla="*/ 17 w 40"/>
                <a:gd name="T107" fmla="*/ 3 h 26"/>
                <a:gd name="T108" fmla="*/ 15 w 40"/>
                <a:gd name="T109" fmla="*/ 5 h 26"/>
                <a:gd name="T110" fmla="*/ 12 w 40"/>
                <a:gd name="T111" fmla="*/ 3 h 26"/>
                <a:gd name="T112" fmla="*/ 10 w 40"/>
                <a:gd name="T113" fmla="*/ 3 h 26"/>
                <a:gd name="T114" fmla="*/ 10 w 40"/>
                <a:gd name="T115" fmla="*/ 2 h 26"/>
                <a:gd name="T116" fmla="*/ 0 w 40"/>
                <a:gd name="T117" fmla="*/ 6 h 26"/>
                <a:gd name="T118" fmla="*/ 1 w 40"/>
                <a:gd name="T119" fmla="*/ 6 h 26"/>
                <a:gd name="T120" fmla="*/ 1 w 40"/>
                <a:gd name="T121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26">
                  <a:moveTo>
                    <a:pt x="1" y="8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3" y="5"/>
                    <a:pt x="33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CC99FF"/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0" name="Freeform 180"/>
            <p:cNvSpPr>
              <a:spLocks/>
            </p:cNvSpPr>
            <p:nvPr/>
          </p:nvSpPr>
          <p:spPr bwMode="auto">
            <a:xfrm>
              <a:off x="5353536" y="3635084"/>
              <a:ext cx="460840" cy="409139"/>
            </a:xfrm>
            <a:custGeom>
              <a:avLst/>
              <a:gdLst>
                <a:gd name="T0" fmla="*/ 35 w 40"/>
                <a:gd name="T1" fmla="*/ 0 h 35"/>
                <a:gd name="T2" fmla="*/ 27 w 40"/>
                <a:gd name="T3" fmla="*/ 1 h 35"/>
                <a:gd name="T4" fmla="*/ 21 w 40"/>
                <a:gd name="T5" fmla="*/ 4 h 35"/>
                <a:gd name="T6" fmla="*/ 17 w 40"/>
                <a:gd name="T7" fmla="*/ 7 h 35"/>
                <a:gd name="T8" fmla="*/ 13 w 40"/>
                <a:gd name="T9" fmla="*/ 8 h 35"/>
                <a:gd name="T10" fmla="*/ 7 w 40"/>
                <a:gd name="T11" fmla="*/ 20 h 35"/>
                <a:gd name="T12" fmla="*/ 10 w 40"/>
                <a:gd name="T13" fmla="*/ 23 h 35"/>
                <a:gd name="T14" fmla="*/ 10 w 40"/>
                <a:gd name="T15" fmla="*/ 24 h 35"/>
                <a:gd name="T16" fmla="*/ 7 w 40"/>
                <a:gd name="T17" fmla="*/ 24 h 35"/>
                <a:gd name="T18" fmla="*/ 7 w 40"/>
                <a:gd name="T19" fmla="*/ 25 h 35"/>
                <a:gd name="T20" fmla="*/ 2 w 40"/>
                <a:gd name="T21" fmla="*/ 24 h 35"/>
                <a:gd name="T22" fmla="*/ 2 w 40"/>
                <a:gd name="T23" fmla="*/ 27 h 35"/>
                <a:gd name="T24" fmla="*/ 8 w 40"/>
                <a:gd name="T25" fmla="*/ 27 h 35"/>
                <a:gd name="T26" fmla="*/ 10 w 40"/>
                <a:gd name="T27" fmla="*/ 27 h 35"/>
                <a:gd name="T28" fmla="*/ 13 w 40"/>
                <a:gd name="T29" fmla="*/ 27 h 35"/>
                <a:gd name="T30" fmla="*/ 15 w 40"/>
                <a:gd name="T31" fmla="*/ 27 h 35"/>
                <a:gd name="T32" fmla="*/ 18 w 40"/>
                <a:gd name="T33" fmla="*/ 28 h 35"/>
                <a:gd name="T34" fmla="*/ 23 w 40"/>
                <a:gd name="T35" fmla="*/ 29 h 35"/>
                <a:gd name="T36" fmla="*/ 23 w 40"/>
                <a:gd name="T37" fmla="*/ 33 h 35"/>
                <a:gd name="T38" fmla="*/ 24 w 40"/>
                <a:gd name="T39" fmla="*/ 35 h 35"/>
                <a:gd name="T40" fmla="*/ 27 w 40"/>
                <a:gd name="T41" fmla="*/ 35 h 35"/>
                <a:gd name="T42" fmla="*/ 27 w 40"/>
                <a:gd name="T43" fmla="*/ 33 h 35"/>
                <a:gd name="T44" fmla="*/ 27 w 40"/>
                <a:gd name="T45" fmla="*/ 30 h 35"/>
                <a:gd name="T46" fmla="*/ 28 w 40"/>
                <a:gd name="T47" fmla="*/ 25 h 35"/>
                <a:gd name="T48" fmla="*/ 25 w 40"/>
                <a:gd name="T49" fmla="*/ 23 h 35"/>
                <a:gd name="T50" fmla="*/ 27 w 40"/>
                <a:gd name="T51" fmla="*/ 21 h 35"/>
                <a:gd name="T52" fmla="*/ 33 w 40"/>
                <a:gd name="T53" fmla="*/ 21 h 35"/>
                <a:gd name="T54" fmla="*/ 34 w 40"/>
                <a:gd name="T55" fmla="*/ 18 h 35"/>
                <a:gd name="T56" fmla="*/ 37 w 40"/>
                <a:gd name="T57" fmla="*/ 15 h 35"/>
                <a:gd name="T58" fmla="*/ 34 w 40"/>
                <a:gd name="T59" fmla="*/ 13 h 35"/>
                <a:gd name="T60" fmla="*/ 35 w 40"/>
                <a:gd name="T61" fmla="*/ 11 h 35"/>
                <a:gd name="T62" fmla="*/ 37 w 40"/>
                <a:gd name="T63" fmla="*/ 10 h 35"/>
                <a:gd name="T64" fmla="*/ 38 w 40"/>
                <a:gd name="T65" fmla="*/ 7 h 35"/>
                <a:gd name="T66" fmla="*/ 39 w 40"/>
                <a:gd name="T67" fmla="*/ 4 h 35"/>
                <a:gd name="T68" fmla="*/ 37 w 40"/>
                <a:gd name="T6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35">
                  <a:moveTo>
                    <a:pt x="37" y="1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4" y="31"/>
                    <a:pt x="24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2"/>
                    <a:pt x="40" y="2"/>
                    <a:pt x="40" y="2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7030A0"/>
            </a:solidFill>
            <a:ln w="3175">
              <a:solidFill>
                <a:schemeClr val="accent3"/>
              </a:solidFill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4595449" y="3704654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UK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5678059" y="2413149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Norway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6352146" y="2561218"/>
            <a:ext cx="737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Sweden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5699974" y="3861336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Germany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4861848" y="4579890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France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4167828" y="5719018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Spain</a:t>
            </a:r>
          </a:p>
        </p:txBody>
      </p:sp>
      <p:sp>
        <p:nvSpPr>
          <p:cNvPr id="249" name="TextBox 248"/>
          <p:cNvSpPr txBox="1"/>
          <p:nvPr/>
        </p:nvSpPr>
        <p:spPr>
          <a:xfrm>
            <a:off x="6108099" y="5108457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Italy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736016" y="4531557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CH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5434861" y="3663772"/>
            <a:ext cx="38985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NL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5250611" y="3907222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/>
              <a:t>Bel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5843977" y="3098751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DK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6923805" y="3773952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Poland</a:t>
            </a:r>
            <a:endParaRPr lang="en-GB" sz="1200" b="1" dirty="0"/>
          </a:p>
        </p:txBody>
      </p:sp>
      <p:sp>
        <p:nvSpPr>
          <p:cNvPr id="255" name="TextBox 254"/>
          <p:cNvSpPr txBox="1"/>
          <p:nvPr/>
        </p:nvSpPr>
        <p:spPr>
          <a:xfrm>
            <a:off x="6432781" y="4085968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Czech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6360550" y="4389794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Austria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3722885" y="3573601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Ireland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3427550" y="5749851"/>
            <a:ext cx="755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Portugal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6882360" y="4237192"/>
            <a:ext cx="76335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200" dirty="0"/>
              <a:t>Slovakia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6881867" y="4489795"/>
            <a:ext cx="763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Hungary</a:t>
            </a:r>
          </a:p>
        </p:txBody>
      </p:sp>
      <p:sp>
        <p:nvSpPr>
          <p:cNvPr id="281" name="TextBox 280"/>
          <p:cNvSpPr txBox="1"/>
          <p:nvPr/>
        </p:nvSpPr>
        <p:spPr>
          <a:xfrm>
            <a:off x="7483287" y="2099536"/>
            <a:ext cx="6864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Finland</a:t>
            </a:r>
            <a:endParaRPr lang="en-GB" sz="1200" dirty="0"/>
          </a:p>
        </p:txBody>
      </p:sp>
      <p:sp>
        <p:nvSpPr>
          <p:cNvPr id="282" name="TextBox 281"/>
          <p:cNvSpPr txBox="1"/>
          <p:nvPr/>
        </p:nvSpPr>
        <p:spPr>
          <a:xfrm>
            <a:off x="7598352" y="2680652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Estonia</a:t>
            </a:r>
            <a:endParaRPr lang="en-GB" sz="1200" dirty="0"/>
          </a:p>
        </p:txBody>
      </p:sp>
      <p:sp>
        <p:nvSpPr>
          <p:cNvPr id="283" name="TextBox 282"/>
          <p:cNvSpPr txBox="1"/>
          <p:nvPr/>
        </p:nvSpPr>
        <p:spPr>
          <a:xfrm>
            <a:off x="7527065" y="2944584"/>
            <a:ext cx="593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Latvia</a:t>
            </a:r>
            <a:endParaRPr lang="en-GB" sz="1200" dirty="0"/>
          </a:p>
        </p:txBody>
      </p:sp>
      <p:sp>
        <p:nvSpPr>
          <p:cNvPr id="284" name="TextBox 283"/>
          <p:cNvSpPr txBox="1"/>
          <p:nvPr/>
        </p:nvSpPr>
        <p:spPr>
          <a:xfrm>
            <a:off x="7351270" y="3209234"/>
            <a:ext cx="8050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Lithuania</a:t>
            </a:r>
            <a:endParaRPr lang="en-GB" sz="1200" dirty="0"/>
          </a:p>
        </p:txBody>
      </p:sp>
      <p:cxnSp>
        <p:nvCxnSpPr>
          <p:cNvPr id="65" name="Straight Arrow Connector 64"/>
          <p:cNvCxnSpPr/>
          <p:nvPr/>
        </p:nvCxnSpPr>
        <p:spPr bwMode="auto">
          <a:xfrm flipH="1" flipV="1">
            <a:off x="8033239" y="3209234"/>
            <a:ext cx="1036116" cy="600482"/>
          </a:xfrm>
          <a:prstGeom prst="straightConnector1">
            <a:avLst/>
          </a:prstGeom>
          <a:solidFill>
            <a:srgbClr val="FFCC00"/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flipH="1">
            <a:off x="7452920" y="4190684"/>
            <a:ext cx="2101627" cy="319539"/>
          </a:xfrm>
          <a:prstGeom prst="straightConnector1">
            <a:avLst/>
          </a:prstGeom>
          <a:solidFill>
            <a:srgbClr val="FFCC00"/>
          </a:solidFill>
          <a:ln w="19050" cap="rnd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8" name="Rounded Rectangle 87"/>
          <p:cNvSpPr/>
          <p:nvPr/>
        </p:nvSpPr>
        <p:spPr bwMode="auto">
          <a:xfrm>
            <a:off x="8947819" y="3624445"/>
            <a:ext cx="1728000" cy="6810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rnd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 eaLnBrk="0" hangingPunct="0"/>
            <a:r>
              <a:rPr lang="en-GB" sz="2000" b="1" dirty="0" smtClean="0">
                <a:latin typeface="+mj-lt"/>
                <a:cs typeface="Calibri" pitchFamily="34" charset="0"/>
              </a:rPr>
              <a:t>Trials</a:t>
            </a:r>
            <a:endParaRPr lang="en-GB" sz="2000" b="1" dirty="0">
              <a:latin typeface="+mj-lt"/>
              <a:cs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46903" y="4641063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/>
              <a:t>Slovenia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569035" y="4840118"/>
            <a:ext cx="678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Croatia</a:t>
            </a:r>
            <a:endParaRPr lang="en-GB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6804896" y="5085916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Serbia</a:t>
            </a:r>
            <a:endParaRPr lang="en-GB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7351270" y="5690208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Greece</a:t>
            </a:r>
            <a:endParaRPr lang="en-GB" sz="1200" dirty="0"/>
          </a:p>
        </p:txBody>
      </p:sp>
      <p:sp>
        <p:nvSpPr>
          <p:cNvPr id="69" name="TextBox 178"/>
          <p:cNvSpPr txBox="1"/>
          <p:nvPr/>
        </p:nvSpPr>
        <p:spPr>
          <a:xfrm>
            <a:off x="1223242" y="1335649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sz="1400" i="1" dirty="0"/>
          </a:p>
        </p:txBody>
      </p:sp>
      <p:grpSp>
        <p:nvGrpSpPr>
          <p:cNvPr id="87" name="Group 185"/>
          <p:cNvGrpSpPr/>
          <p:nvPr/>
        </p:nvGrpSpPr>
        <p:grpSpPr>
          <a:xfrm>
            <a:off x="948015" y="2231427"/>
            <a:ext cx="699513" cy="215444"/>
            <a:chOff x="7527199" y="1983764"/>
            <a:chExt cx="699513" cy="215444"/>
          </a:xfrm>
        </p:grpSpPr>
        <p:sp>
          <p:nvSpPr>
            <p:cNvPr id="89" name="Rectangle 88"/>
            <p:cNvSpPr/>
            <p:nvPr/>
          </p:nvSpPr>
          <p:spPr>
            <a:xfrm>
              <a:off x="7527199" y="2008409"/>
              <a:ext cx="166154" cy="1661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TextBox 187"/>
            <p:cNvSpPr txBox="1"/>
            <p:nvPr/>
          </p:nvSpPr>
          <p:spPr>
            <a:xfrm>
              <a:off x="7802429" y="1983764"/>
              <a:ext cx="42428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400" i="1" dirty="0" smtClean="0"/>
                <a:t>Trials</a:t>
              </a:r>
              <a:endParaRPr lang="en-GB" sz="1400" i="1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948014" y="1335649"/>
            <a:ext cx="1887851" cy="329818"/>
            <a:chOff x="948014" y="1335649"/>
            <a:chExt cx="1887851" cy="329818"/>
          </a:xfrm>
        </p:grpSpPr>
        <p:sp>
          <p:nvSpPr>
            <p:cNvPr id="94" name="TextBox 178"/>
            <p:cNvSpPr txBox="1"/>
            <p:nvPr/>
          </p:nvSpPr>
          <p:spPr>
            <a:xfrm>
              <a:off x="1223242" y="1335649"/>
              <a:ext cx="6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GB" sz="1400" i="1" dirty="0"/>
            </a:p>
          </p:txBody>
        </p:sp>
        <p:grpSp>
          <p:nvGrpSpPr>
            <p:cNvPr id="95" name="Group 179"/>
            <p:cNvGrpSpPr/>
            <p:nvPr/>
          </p:nvGrpSpPr>
          <p:grpSpPr>
            <a:xfrm>
              <a:off x="948014" y="1450023"/>
              <a:ext cx="1887851" cy="215444"/>
              <a:chOff x="7527198" y="1484270"/>
              <a:chExt cx="1887851" cy="215444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7527198" y="1508915"/>
                <a:ext cx="166154" cy="166154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TextBox 181"/>
              <p:cNvSpPr txBox="1"/>
              <p:nvPr/>
            </p:nvSpPr>
            <p:spPr>
              <a:xfrm>
                <a:off x="7802428" y="1484270"/>
                <a:ext cx="16126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i="1" dirty="0" smtClean="0"/>
                  <a:t>Established markets</a:t>
                </a:r>
                <a:endParaRPr lang="en-GB" sz="1400" i="1" dirty="0"/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948009" y="1835703"/>
            <a:ext cx="1608928" cy="215444"/>
            <a:chOff x="948009" y="1885943"/>
            <a:chExt cx="1608928" cy="215444"/>
          </a:xfrm>
        </p:grpSpPr>
        <p:sp>
          <p:nvSpPr>
            <p:cNvPr id="99" name="Rectangle 98"/>
            <p:cNvSpPr/>
            <p:nvPr/>
          </p:nvSpPr>
          <p:spPr>
            <a:xfrm>
              <a:off x="948009" y="1910588"/>
              <a:ext cx="166154" cy="166154"/>
            </a:xfrm>
            <a:prstGeom prst="rect">
              <a:avLst/>
            </a:prstGeom>
            <a:solidFill>
              <a:srgbClr val="CC99FF"/>
            </a:solidFill>
            <a:ln>
              <a:solidFill>
                <a:srgbClr val="CC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TextBox 184"/>
            <p:cNvSpPr txBox="1"/>
            <p:nvPr/>
          </p:nvSpPr>
          <p:spPr>
            <a:xfrm>
              <a:off x="1223239" y="1885943"/>
              <a:ext cx="133369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400" i="1" dirty="0" smtClean="0"/>
                <a:t>Regular services</a:t>
              </a:r>
              <a:endParaRPr lang="en-GB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59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Norway: first country to switch-off FM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847" t="22630" r="37437" b="17675"/>
          <a:stretch/>
        </p:blipFill>
        <p:spPr>
          <a:xfrm>
            <a:off x="3630751" y="1062028"/>
            <a:ext cx="4930499" cy="54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8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Switzerland is next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9" y="1517190"/>
            <a:ext cx="5965700" cy="3974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49" y="2671076"/>
            <a:ext cx="4267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Germany</a:t>
            </a:r>
            <a:endParaRPr lang="en-GB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365820" y="1904329"/>
            <a:ext cx="6381040" cy="3049169"/>
          </a:xfrm>
          <a:prstGeom prst="rect">
            <a:avLst/>
          </a:prstGeom>
        </p:spPr>
        <p:txBody>
          <a:bodyPr vert="horz" wrap="square" lIns="36000" tIns="46800" rIns="90000" bIns="46800" rtlCol="0">
            <a:spAutoFit/>
          </a:bodyPr>
          <a:lstStyle>
            <a:lvl1pPr marL="180975" indent="-180975"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  <a:defRPr lang="en-US" sz="2000"/>
            </a:lvl1pPr>
            <a:lvl2pPr marL="361950" lvl="1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 lang="en-US" sz="2000"/>
            </a:lvl2pPr>
            <a:lvl3pPr marL="536575" indent="-17462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 lang="en-US" sz="1200"/>
            </a:lvl3pPr>
            <a:lvl4pPr marL="717550" indent="-180975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•"/>
              <a:defRPr lang="en-US" sz="1200"/>
            </a:lvl4pPr>
            <a:lvl5pPr marL="898525" indent="-180975">
              <a:spcBef>
                <a:spcPts val="600"/>
              </a:spcBef>
              <a:spcAft>
                <a:spcPts val="600"/>
              </a:spcAft>
              <a:buFont typeface="Calibri" pitchFamily="34" charset="0"/>
              <a:buChar char="•"/>
              <a:defRPr lang="en-GB" sz="12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spcBef>
                <a:spcPts val="4200"/>
              </a:spcBef>
            </a:pPr>
            <a:r>
              <a:rPr lang="en-GB" sz="1800" dirty="0"/>
              <a:t>Network coverage for national </a:t>
            </a:r>
            <a:r>
              <a:rPr lang="en-GB" sz="1800" dirty="0" smtClean="0"/>
              <a:t>multiplex: 96</a:t>
            </a:r>
            <a:r>
              <a:rPr lang="en-GB" sz="1800" dirty="0"/>
              <a:t>%</a:t>
            </a:r>
          </a:p>
          <a:p>
            <a:pPr>
              <a:spcBef>
                <a:spcPts val="4200"/>
              </a:spcBef>
            </a:pPr>
            <a:r>
              <a:rPr lang="en-GB" sz="1800" dirty="0" smtClean="0"/>
              <a:t>Strong </a:t>
            </a:r>
            <a:r>
              <a:rPr lang="en-GB" sz="1800" dirty="0"/>
              <a:t>political </a:t>
            </a:r>
            <a:r>
              <a:rPr lang="en-GB" sz="1800" dirty="0" smtClean="0"/>
              <a:t>support: Digitalradio Board</a:t>
            </a:r>
          </a:p>
          <a:p>
            <a:pPr>
              <a:spcBef>
                <a:spcPts val="4200"/>
              </a:spcBef>
            </a:pPr>
            <a:r>
              <a:rPr lang="en-GB" sz="1800" dirty="0" smtClean="0"/>
              <a:t>Second </a:t>
            </a:r>
            <a:r>
              <a:rPr lang="en-GB" sz="1800" dirty="0"/>
              <a:t>national commercial multiplex on air in </a:t>
            </a:r>
            <a:r>
              <a:rPr lang="en-GB" sz="1800" dirty="0" smtClean="0"/>
              <a:t>2018</a:t>
            </a:r>
          </a:p>
          <a:p>
            <a:pPr>
              <a:spcBef>
                <a:spcPts val="4200"/>
              </a:spcBef>
            </a:pPr>
            <a:r>
              <a:rPr lang="en-GB" sz="1800" dirty="0" smtClean="0"/>
              <a:t>New marketing campaign this year</a:t>
            </a:r>
            <a:endParaRPr lang="en-GB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r="18032"/>
          <a:stretch/>
        </p:blipFill>
        <p:spPr>
          <a:xfrm>
            <a:off x="532563" y="1547724"/>
            <a:ext cx="4310744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ort Theme">
  <a:themeElements>
    <a:clrScheme name="Toumaz_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E7F00"/>
      </a:accent1>
      <a:accent2>
        <a:srgbClr val="000000"/>
      </a:accent2>
      <a:accent3>
        <a:srgbClr val="6D6D6D"/>
      </a:accent3>
      <a:accent4>
        <a:srgbClr val="7F7F7F"/>
      </a:accent4>
      <a:accent5>
        <a:srgbClr val="BFBFBF"/>
      </a:accent5>
      <a:accent6>
        <a:srgbClr val="D9D9D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 Theme">
  <a:themeElements>
    <a:clrScheme name="Toumaz_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E7F00"/>
      </a:accent1>
      <a:accent2>
        <a:srgbClr val="000000"/>
      </a:accent2>
      <a:accent3>
        <a:srgbClr val="6D6D6D"/>
      </a:accent3>
      <a:accent4>
        <a:srgbClr val="7F7F7F"/>
      </a:accent4>
      <a:accent5>
        <a:srgbClr val="BFBFBF"/>
      </a:accent5>
      <a:accent6>
        <a:srgbClr val="D9D9D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DA Theme">
  <a:themeElements>
    <a:clrScheme name="Toumaz_2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EE7F00"/>
      </a:accent1>
      <a:accent2>
        <a:srgbClr val="000000"/>
      </a:accent2>
      <a:accent3>
        <a:srgbClr val="6D6D6D"/>
      </a:accent3>
      <a:accent4>
        <a:srgbClr val="7F7F7F"/>
      </a:accent4>
      <a:accent5>
        <a:srgbClr val="BFBFBF"/>
      </a:accent5>
      <a:accent6>
        <a:srgbClr val="D9D9D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76253</TotalTime>
  <Words>852</Words>
  <Application>Microsoft Office PowerPoint</Application>
  <PresentationFormat>Widescreen</PresentationFormat>
  <Paragraphs>281</Paragraphs>
  <Slides>32</Slides>
  <Notes>29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1" baseType="lpstr">
      <vt:lpstr>Arial</vt:lpstr>
      <vt:lpstr>Calibri</vt:lpstr>
      <vt:lpstr>Dax-Regular</vt:lpstr>
      <vt:lpstr>Verdana</vt:lpstr>
      <vt:lpstr>Wingdings</vt:lpstr>
      <vt:lpstr>Report Theme</vt:lpstr>
      <vt:lpstr>Presentation Theme</vt:lpstr>
      <vt:lpstr>NDA Theme</vt:lpstr>
      <vt:lpstr>Chart</vt:lpstr>
      <vt:lpstr>DAB digital radio – a platform for radio</vt:lpstr>
      <vt:lpstr>A digital radio wave is moving across Europe</vt:lpstr>
      <vt:lpstr>Eight years ago, four DAB markets: UK, Norway, Denmark and Switzerland</vt:lpstr>
      <vt:lpstr>Followed by Germany (2011), Netherlands (2013), Italy (2014)</vt:lpstr>
      <vt:lpstr>France, Belgium, Poland, Czech Republic and Slovenia now on the move</vt:lpstr>
      <vt:lpstr>Trials on air in Austria, Croatia, Slovakia, Hungary and Latvia</vt:lpstr>
      <vt:lpstr>Norway: first country to switch-off FM</vt:lpstr>
      <vt:lpstr>Switzerland is next</vt:lpstr>
      <vt:lpstr>Germany</vt:lpstr>
      <vt:lpstr>France</vt:lpstr>
      <vt:lpstr>Presentazione standard di PowerPoint</vt:lpstr>
      <vt:lpstr>Competition is increasing</vt:lpstr>
      <vt:lpstr>Limited capacity on FM</vt:lpstr>
      <vt:lpstr>DAB offers up to six times as many services</vt:lpstr>
      <vt:lpstr>DAB offers clearer sound - particularly where FM is overcrowded</vt:lpstr>
      <vt:lpstr>DAB delivers benefits for society</vt:lpstr>
      <vt:lpstr>Presentazione standard di PowerPoint</vt:lpstr>
      <vt:lpstr>Keys to success: political commitment and industry collaboration</vt:lpstr>
      <vt:lpstr>Good news – many broadcasters already love DAB radio</vt:lpstr>
      <vt:lpstr>Others are more concerned</vt:lpstr>
      <vt:lpstr>Successful strategies of established markets</vt:lpstr>
      <vt:lpstr>Concerns</vt:lpstr>
      <vt:lpstr>Reach of UK commercial radio has increased by 5 million in last ten years</vt:lpstr>
      <vt:lpstr>Existing players are the winners</vt:lpstr>
      <vt:lpstr>Concerns</vt:lpstr>
      <vt:lpstr>Receivers are now mass market</vt:lpstr>
      <vt:lpstr>DAB receivers - an explosion of choice</vt:lpstr>
      <vt:lpstr>DAB now standard in cars in advanced markets</vt:lpstr>
      <vt:lpstr>We are still selling analogue-only receivers</vt:lpstr>
      <vt:lpstr>European Parliament now supports regulation</vt:lpstr>
      <vt:lpstr>Conclusions and next steps</vt:lpstr>
      <vt:lpstr>Presentazione standard di PowerPoint</vt:lpstr>
    </vt:vector>
  </TitlesOfParts>
  <Company>College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Hannon</dc:creator>
  <cp:lastModifiedBy>Rinaldo RF. Fontanarosa</cp:lastModifiedBy>
  <cp:revision>1643</cp:revision>
  <cp:lastPrinted>2017-10-24T13:23:53Z</cp:lastPrinted>
  <dcterms:created xsi:type="dcterms:W3CDTF">2013-02-07T11:12:58Z</dcterms:created>
  <dcterms:modified xsi:type="dcterms:W3CDTF">2018-06-22T16:56:54Z</dcterms:modified>
</cp:coreProperties>
</file>