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D09682F-4197-4535-8F43-405D32914735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832DDEC-6170-495B-B3E3-73D531A5A44E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Riforma RAI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859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Cda</a:t>
            </a:r>
            <a:endParaRPr lang="it-IT" sz="5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4637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OGGI</a:t>
            </a:r>
          </a:p>
          <a:p>
            <a:pPr marL="0" indent="0" algn="just">
              <a:buNone/>
            </a:pPr>
            <a:r>
              <a:rPr lang="it-IT" dirty="0" smtClean="0"/>
              <a:t>9 membri: 7 eletti dalla Commissione di Vigilanza e 2 nominati dal Tesoro (tra cui il presidente)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RIFORMA RENZI</a:t>
            </a:r>
          </a:p>
          <a:p>
            <a:pPr marL="0" indent="0" algn="just">
              <a:buNone/>
            </a:pPr>
            <a:r>
              <a:rPr lang="it-IT" dirty="0" smtClean="0"/>
              <a:t>7 membri: </a:t>
            </a:r>
            <a:r>
              <a:rPr lang="it-IT" dirty="0" smtClean="0"/>
              <a:t>2 </a:t>
            </a:r>
            <a:r>
              <a:rPr lang="it-IT" dirty="0" smtClean="0"/>
              <a:t>eletti dalla Camera, 2 dal Senato, </a:t>
            </a:r>
            <a:r>
              <a:rPr lang="it-IT" dirty="0"/>
              <a:t>2 nominati dal governo, 1 </a:t>
            </a:r>
            <a:r>
              <a:rPr lang="it-IT" dirty="0" smtClean="0"/>
              <a:t>dai dipendenti dell’azienda. Il presidente è eletto dal </a:t>
            </a:r>
            <a:r>
              <a:rPr lang="it-IT" dirty="0" err="1" smtClean="0"/>
              <a:t>cda</a:t>
            </a:r>
            <a:r>
              <a:rPr lang="it-IT" dirty="0" smtClean="0"/>
              <a:t> e confermato dai 2/3 della Vigilanza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65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Dal Dg </a:t>
            </a:r>
            <a:r>
              <a:rPr lang="it-IT" sz="5400" b="1" dirty="0" err="1" smtClean="0"/>
              <a:t>all’Ad</a:t>
            </a:r>
            <a:endParaRPr lang="it-IT" sz="5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OGGI</a:t>
            </a:r>
          </a:p>
          <a:p>
            <a:pPr marL="0" indent="0" algn="just">
              <a:buNone/>
            </a:pPr>
            <a:r>
              <a:rPr lang="it-IT" dirty="0" smtClean="0"/>
              <a:t>Il direttore generale è indicato dal governo e nominato dal </a:t>
            </a:r>
            <a:r>
              <a:rPr lang="it-IT" dirty="0" err="1" smtClean="0"/>
              <a:t>cda</a:t>
            </a:r>
            <a:r>
              <a:rPr lang="it-IT" dirty="0" smtClean="0"/>
              <a:t>: partecipa al </a:t>
            </a:r>
            <a:r>
              <a:rPr lang="it-IT" dirty="0" err="1" smtClean="0"/>
              <a:t>cda</a:t>
            </a:r>
            <a:r>
              <a:rPr lang="it-IT" dirty="0" smtClean="0"/>
              <a:t> ma non vota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RIFORMA RENZI</a:t>
            </a:r>
          </a:p>
          <a:p>
            <a:pPr marL="0" indent="0" algn="just">
              <a:buNone/>
            </a:pPr>
            <a:r>
              <a:rPr lang="it-IT" dirty="0" smtClean="0"/>
              <a:t>L’amministratore delegato è indicato dal governo e nominato dal </a:t>
            </a:r>
            <a:r>
              <a:rPr lang="it-IT" dirty="0" err="1" smtClean="0"/>
              <a:t>cda</a:t>
            </a:r>
            <a:r>
              <a:rPr lang="it-IT" dirty="0" smtClean="0"/>
              <a:t>: fa parte del </a:t>
            </a:r>
            <a:r>
              <a:rPr lang="it-IT" dirty="0" err="1" smtClean="0"/>
              <a:t>cda</a:t>
            </a:r>
            <a:r>
              <a:rPr lang="it-IT" dirty="0" smtClean="0"/>
              <a:t> e vota</a:t>
            </a:r>
          </a:p>
        </p:txBody>
      </p:sp>
    </p:spTree>
    <p:extLst>
      <p:ext uri="{BB962C8B-B14F-4D97-AF65-F5344CB8AC3E}">
        <p14:creationId xmlns:p14="http://schemas.microsoft.com/office/powerpoint/2010/main" val="112033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I poteri</a:t>
            </a:r>
            <a:endParaRPr lang="it-IT" sz="5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147248" cy="52851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300" b="1" dirty="0" smtClean="0"/>
              <a:t>OGGI</a:t>
            </a:r>
          </a:p>
          <a:p>
            <a:pPr marL="0" indent="0" algn="just">
              <a:buNone/>
            </a:pPr>
            <a:r>
              <a:rPr lang="it-IT" dirty="0" smtClean="0"/>
              <a:t>Il Cda nomina, su proposta del Dg, direttori di rete, testata e canale. Il Dg firma contratti aziendali fino a 10 milioni solo con l’assenso del presidente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sz="3300" b="1" dirty="0" smtClean="0"/>
              <a:t>RIFORMA RENZI</a:t>
            </a:r>
          </a:p>
          <a:p>
            <a:pPr marL="0" indent="0" algn="just">
              <a:buNone/>
            </a:pPr>
            <a:r>
              <a:rPr lang="it-IT" dirty="0" err="1" smtClean="0"/>
              <a:t>L’Ad</a:t>
            </a:r>
            <a:r>
              <a:rPr lang="it-IT" dirty="0" smtClean="0"/>
              <a:t> nomina direttori di rete, testata, canale e dirigenti di seconda fascia. Cda esprime solo un parere (obbligatorio ma non vincolante). Per i direttori di testata il parere diventa vincolante se </a:t>
            </a:r>
            <a:r>
              <a:rPr lang="it-IT" dirty="0" smtClean="0"/>
              <a:t>contrari </a:t>
            </a:r>
            <a:r>
              <a:rPr lang="it-IT" dirty="0" smtClean="0"/>
              <a:t>alla nomina i 2/3 (5 membri su 7). </a:t>
            </a:r>
            <a:r>
              <a:rPr lang="it-IT" dirty="0" err="1" smtClean="0"/>
              <a:t>L’Ad</a:t>
            </a:r>
            <a:r>
              <a:rPr lang="it-IT" dirty="0" smtClean="0"/>
              <a:t> firma autonomamente contratti fino a 10 milioni</a:t>
            </a:r>
          </a:p>
        </p:txBody>
      </p:sp>
    </p:spTree>
    <p:extLst>
      <p:ext uri="{BB962C8B-B14F-4D97-AF65-F5344CB8AC3E}">
        <p14:creationId xmlns:p14="http://schemas.microsoft.com/office/powerpoint/2010/main" val="312630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Deleghe</a:t>
            </a:r>
            <a:endParaRPr lang="it-IT" sz="5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23124"/>
          </a:xfrm>
        </p:spPr>
        <p:txBody>
          <a:bodyPr/>
          <a:lstStyle/>
          <a:p>
            <a:pPr algn="just"/>
            <a:r>
              <a:rPr lang="it-IT" dirty="0" smtClean="0"/>
              <a:t>Delega al governo per la riforma del canone per il servizio pubblico e per la riforma del finanziamento alle tv locali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Delega al governo per riordino e semplificazione delle norme su Rai, servizio pubblico e sistema dei media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5707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</TotalTime>
  <Words>232</Words>
  <Application>Microsoft Office PowerPoint</Application>
  <PresentationFormat>Presentazione su schermo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Galassia</vt:lpstr>
      <vt:lpstr>Riforma RAI</vt:lpstr>
      <vt:lpstr>Cda</vt:lpstr>
      <vt:lpstr>Dal Dg all’Ad</vt:lpstr>
      <vt:lpstr>I poteri</vt:lpstr>
      <vt:lpstr>Deleghe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Riforma RAI</dc:title>
  <dc:creator>Giovanni Cocconi</dc:creator>
  <cp:lastModifiedBy>Giovanni Cocconi</cp:lastModifiedBy>
  <cp:revision>9</cp:revision>
  <cp:lastPrinted>2015-07-10T09:46:25Z</cp:lastPrinted>
  <dcterms:created xsi:type="dcterms:W3CDTF">2015-07-10T09:03:35Z</dcterms:created>
  <dcterms:modified xsi:type="dcterms:W3CDTF">2015-07-10T10:34:31Z</dcterms:modified>
</cp:coreProperties>
</file>